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70" r:id="rId23"/>
    <p:sldId id="280" r:id="rId24"/>
    <p:sldId id="281" r:id="rId25"/>
    <p:sldId id="282" r:id="rId26"/>
    <p:sldId id="283" r:id="rId27"/>
    <p:sldId id="284" r:id="rId28"/>
    <p:sldId id="285" r:id="rId29"/>
    <p:sldId id="290" r:id="rId30"/>
    <p:sldId id="286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10" r:id="rId49"/>
    <p:sldId id="311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2C5E1-988C-4E20-A966-DAED776A274B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562E4-8B9C-4334-BCCA-8772202DE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5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9C780-DAC0-4EAF-B4F4-9B02A54DB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A5964F-F2B7-4962-AF03-2D2D7A69E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261B3-198A-4C90-B656-78EA59C9E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3BA27-859B-47BB-B143-7F9E4262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57471-8661-41ED-9573-27E888A8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8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1952-1615-4220-AB94-7CC93C99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77E31C-39E1-431F-B508-7351BF25B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84758-E6F4-41D0-AFF2-B3F34A8C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2B031-B070-456A-B735-D32B1FCF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35007F-6738-4220-8A24-6DA1FFAB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3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77E8E7-AA83-404D-BF67-91D34EE13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6A1E5C-2623-4133-AE5D-872E6F316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324A6F-4A4F-4164-8015-3709D1BE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99BDA-EBF2-41D8-A3F9-199CB181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DF4E5-F899-46D1-9BE5-E95A2922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04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C17C2-13A9-4507-8E13-2D7D4BB3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2AEF3-909D-43E9-9B30-1ECBDF82E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BD674-E79B-4E2D-976B-027C777F1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1E68B-397E-49B5-9EBC-85D79F6F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1389C-AD3A-4A3A-8621-72CDFB59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3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8CD92-5BE5-4C8C-80A4-7DCD8FA5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FB9267-8B41-45DC-9A03-CDCA125C4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330414-0A68-4D7A-BE56-86E97C5C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3440F-7615-43EF-9DF4-1A7AD7C1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C05D7-EE87-440B-A89D-71F7A9EC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D7170-AA82-495D-A314-B10E70B0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BD134-A07C-4001-9679-FAD5E3A86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AFE973-3321-4A58-84DB-471510765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54D43D-15B5-46E0-83E9-632B265C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25FAE6-2925-482A-9B8B-2329B2D4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5FFA9-5432-4E44-A186-DB0D9834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92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AF322-8AEB-41E1-A144-FC0AD655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18E97F-CAAF-457E-875A-793FA5B62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2534A7-2EA0-4BC7-83EB-7D874579E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23D9FF-F22B-4EC7-83A4-90CE03646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9B0EB8-5CC5-44DF-9BFC-62AFF01BD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F9E05C-B04D-4700-98E3-CC692117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B34E99-8573-402A-9476-5D2699C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6D9A7D-DEA9-4072-B590-35642E31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9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12E86-2B20-459C-BB08-444E6014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A926CA-3201-4BED-8C74-36349CD13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BF8CB4-A60B-447A-9C29-70FD08A1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8C0468-FE19-4A44-A8CB-7683F578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50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9B4557-4757-4C3E-8797-1DEE8D48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71A8AB-8409-4842-81E4-547B05B4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A24260-5243-473E-B7CD-F58C3CF5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0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C9B4A-A041-4A0E-9583-D041010C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BEBD7-B2B7-4CAB-9E72-F18F155C8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39FD66-F0C3-474F-B46B-AEF741F69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FFA251-752F-4858-B754-5BA667FFD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0EE75-921D-4A8D-95C4-DEF79341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47D90A-294F-47FC-9646-52C0239C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7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7A692-3E3D-455B-9994-B0A8F066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7E6E4A-B039-4AFB-95F8-7E39DECFD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481E89-EC2C-4A10-AA73-2F915D5A7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810F4-7115-4D38-A431-FE4F78C5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6352A5-8674-49A3-990E-C77FDEB6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83724F-AEC9-4457-9173-E8306537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0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137D59-B14C-4E68-8FDF-A0A992AC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8F3259-01CC-486F-971D-B316D293B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95BFC-9F9B-4CBA-9062-6CCFF81ED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58A7D-E409-43A9-840D-0FD547B1067C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B59C9A-6EF1-411D-8E17-F044C8C59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B0954-01AC-4995-9453-2AE52FC2E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57E99-361D-40C9-9A87-FD42FD2BC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1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core-it.com/category/%EC%9C%A0%EB%8B%88%ED%8B%B0%20ML%20Agents/ML%20Agents%20%EA%B0%9C%EB%85%90" TargetMode="External"/><Relationship Id="rId2" Type="http://schemas.openxmlformats.org/officeDocument/2006/relationships/hyperlink" Target="https://www.youtube.com/playlist?list=PLctzObGsrjfwYHL1obWlVdPRbpubkuKWp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indrich.tistory.com/category/%ED%94%84%EB%A1%9C%EA%B7%B8%EB%9E%98%EB%B0%8D%20-%20%ED%81%B4%EB%9D%BC%EC%9D%B4%EC%96%B8%ED%8A%B8/ML(%EB%A8%B8%EC%8B%A0%EB%9F%AC%EB%8B%9D)-Unit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store.unity.com/download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continuum.io/archive/Anaconda3-5.1.0-Windows-x86.exe" TargetMode="External"/><Relationship Id="rId2" Type="http://schemas.openxmlformats.org/officeDocument/2006/relationships/hyperlink" Target="https://repo.continuum.io/archive/Anaconda3-5.1.0-Windows-x86_64.ex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.git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88564-4D96-41DB-8EED-5B3A5E7E1EB8}"/>
              </a:ext>
            </a:extLst>
          </p:cNvPr>
          <p:cNvSpPr txBox="1"/>
          <p:nvPr/>
        </p:nvSpPr>
        <p:spPr>
          <a:xfrm>
            <a:off x="2283203" y="1738300"/>
            <a:ext cx="76255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Unity ml agents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Unity ml agents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Unity ml agents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4B446-95DC-490C-B97E-FAC17DC2C9C9}"/>
              </a:ext>
            </a:extLst>
          </p:cNvPr>
          <p:cNvSpPr txBox="1"/>
          <p:nvPr/>
        </p:nvSpPr>
        <p:spPr>
          <a:xfrm>
            <a:off x="0" y="4869206"/>
            <a:ext cx="118452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참고사이트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https://www.youtube.com/playlist?list=PLctzObGsrjfwYHL1obWlVdPRbpubkuKWp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https://multicore-it.com/category/%EC%9C%A0%EB%8B%88%ED%8B%B0%20ML%20Agents/ML%20Agents%20%EA%B0%9C%EB%85%90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https://mindrich.tistory.com/category/%ED%94%84%EB%A1%9C%EA%B7%B8%EB%9E%98%EB%B0%8D%20-%20%ED%81%B4%EB%9D%BC%EC%9D%B4%EC%96%B8%ED%8A%B8/ML%28%EB%A8%B8%EC%8B%A0%EB%9F%AC%EB%8B%9D%29-Unity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27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6432FE-C344-4F3A-A189-B9DD4323BA74}"/>
              </a:ext>
            </a:extLst>
          </p:cNvPr>
          <p:cNvSpPr/>
          <p:nvPr/>
        </p:nvSpPr>
        <p:spPr>
          <a:xfrm>
            <a:off x="3574587" y="6078374"/>
            <a:ext cx="2302338" cy="318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27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DAE46B7A-872E-40E6-9891-BF1FDC1E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65" y="603428"/>
            <a:ext cx="8810860" cy="50195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3E97D8-DC0F-4EF3-9D9E-B22E4245B428}"/>
              </a:ext>
            </a:extLst>
          </p:cNvPr>
          <p:cNvSpPr/>
          <p:nvPr/>
        </p:nvSpPr>
        <p:spPr>
          <a:xfrm>
            <a:off x="1291611" y="69305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68205F-9D29-4A94-931E-0AB1D107CAA7}"/>
              </a:ext>
            </a:extLst>
          </p:cNvPr>
          <p:cNvSpPr/>
          <p:nvPr/>
        </p:nvSpPr>
        <p:spPr>
          <a:xfrm>
            <a:off x="1676165" y="823091"/>
            <a:ext cx="7138988" cy="229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38C4C7-594A-4AB5-AB0C-B5D17F673595}"/>
              </a:ext>
            </a:extLst>
          </p:cNvPr>
          <p:cNvSpPr/>
          <p:nvPr/>
        </p:nvSpPr>
        <p:spPr>
          <a:xfrm>
            <a:off x="872511" y="600348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EC06D-68AE-4DEE-9736-A834FFE0C03D}"/>
              </a:ext>
            </a:extLst>
          </p:cNvPr>
          <p:cNvSpPr txBox="1"/>
          <p:nvPr/>
        </p:nvSpPr>
        <p:spPr>
          <a:xfrm>
            <a:off x="1183815" y="6015354"/>
            <a:ext cx="1070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설치가 완료 되었다면 </a:t>
            </a:r>
            <a:r>
              <a:rPr lang="en-US" altLang="ko-KR" dirty="0" err="1"/>
              <a:t>mlagents</a:t>
            </a:r>
            <a:r>
              <a:rPr lang="en-US" altLang="ko-KR" dirty="0"/>
              <a:t>-learn --help </a:t>
            </a:r>
            <a:r>
              <a:rPr lang="ko-KR" altLang="en-US" dirty="0"/>
              <a:t>을 입력하여 위 같은 화면이 뜬다면 설치가 </a:t>
            </a:r>
            <a:r>
              <a:rPr lang="ko-KR" altLang="en-US" dirty="0" err="1"/>
              <a:t>잘된것이다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25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048D5F4-D190-43B2-B483-99FD6651F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641528"/>
            <a:ext cx="9544050" cy="5495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976B08-AF39-4D4A-BB0E-D3F3919E151D}"/>
              </a:ext>
            </a:extLst>
          </p:cNvPr>
          <p:cNvSpPr/>
          <p:nvPr/>
        </p:nvSpPr>
        <p:spPr>
          <a:xfrm>
            <a:off x="8562740" y="1318391"/>
            <a:ext cx="647935" cy="396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CBBB20-3E5C-4010-B896-88640FC3E4B6}"/>
              </a:ext>
            </a:extLst>
          </p:cNvPr>
          <p:cNvSpPr/>
          <p:nvPr/>
        </p:nvSpPr>
        <p:spPr>
          <a:xfrm>
            <a:off x="8251436" y="1096135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C2002-14A9-41C2-8F39-22D9C56E2470}"/>
              </a:ext>
            </a:extLst>
          </p:cNvPr>
          <p:cNvSpPr txBox="1"/>
          <p:nvPr/>
        </p:nvSpPr>
        <p:spPr>
          <a:xfrm>
            <a:off x="1657349" y="5539609"/>
            <a:ext cx="578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Unity Hub</a:t>
            </a:r>
            <a:r>
              <a:rPr lang="ko-KR" altLang="en-US" dirty="0"/>
              <a:t>를 </a:t>
            </a:r>
            <a:r>
              <a:rPr lang="ko-KR" altLang="en-US" dirty="0" err="1"/>
              <a:t>실행후</a:t>
            </a:r>
            <a:r>
              <a:rPr lang="ko-KR" altLang="en-US" dirty="0"/>
              <a:t> </a:t>
            </a:r>
            <a:r>
              <a:rPr lang="en-US" altLang="ko-KR" dirty="0"/>
              <a:t>Open</a:t>
            </a:r>
            <a:r>
              <a:rPr lang="ko-KR" altLang="en-US" dirty="0"/>
              <a:t>을 클릭해준다</a:t>
            </a:r>
          </a:p>
        </p:txBody>
      </p:sp>
    </p:spTree>
    <p:extLst>
      <p:ext uri="{BB962C8B-B14F-4D97-AF65-F5344CB8AC3E}">
        <p14:creationId xmlns:p14="http://schemas.microsoft.com/office/powerpoint/2010/main" val="65577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780E272-31A9-4737-A487-8A4FC2312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681037"/>
            <a:ext cx="9544050" cy="5495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976B08-AF39-4D4A-BB0E-D3F3919E151D}"/>
              </a:ext>
            </a:extLst>
          </p:cNvPr>
          <p:cNvSpPr/>
          <p:nvPr/>
        </p:nvSpPr>
        <p:spPr>
          <a:xfrm>
            <a:off x="3076340" y="5331209"/>
            <a:ext cx="743185" cy="326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CBBB20-3E5C-4010-B896-88640FC3E4B6}"/>
              </a:ext>
            </a:extLst>
          </p:cNvPr>
          <p:cNvSpPr/>
          <p:nvPr/>
        </p:nvSpPr>
        <p:spPr>
          <a:xfrm>
            <a:off x="3296925" y="4961877"/>
            <a:ext cx="302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C1512F-CC55-4B5B-85F6-F3E9367A6C1B}"/>
              </a:ext>
            </a:extLst>
          </p:cNvPr>
          <p:cNvSpPr/>
          <p:nvPr/>
        </p:nvSpPr>
        <p:spPr>
          <a:xfrm>
            <a:off x="5228990" y="1225934"/>
            <a:ext cx="1324210" cy="326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17472-225A-4CAB-9606-B384009F705A}"/>
              </a:ext>
            </a:extLst>
          </p:cNvPr>
          <p:cNvSpPr txBox="1"/>
          <p:nvPr/>
        </p:nvSpPr>
        <p:spPr>
          <a:xfrm>
            <a:off x="5276850" y="4486275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en-US" altLang="ko-KR" dirty="0"/>
              <a:t>ml-agents </a:t>
            </a:r>
            <a:r>
              <a:rPr lang="ko-KR" altLang="en-US" dirty="0" err="1"/>
              <a:t>풀더에서</a:t>
            </a:r>
            <a:r>
              <a:rPr lang="ko-KR" altLang="en-US" dirty="0"/>
              <a:t> </a:t>
            </a:r>
            <a:r>
              <a:rPr lang="en-US" altLang="ko-KR" dirty="0" err="1"/>
              <a:t>UnitySDK</a:t>
            </a:r>
            <a:r>
              <a:rPr lang="ko-KR" altLang="en-US" dirty="0"/>
              <a:t>를 열어준다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7817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46FA1EF-F2C7-415A-A689-7998FBA6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681037"/>
            <a:ext cx="9544050" cy="5495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284F4B-4E75-4E4F-AF3E-3C9BDB936A25}"/>
              </a:ext>
            </a:extLst>
          </p:cNvPr>
          <p:cNvSpPr txBox="1"/>
          <p:nvPr/>
        </p:nvSpPr>
        <p:spPr>
          <a:xfrm>
            <a:off x="3181350" y="5429250"/>
            <a:ext cx="52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이런창이</a:t>
            </a:r>
            <a:r>
              <a:rPr lang="ko-KR" altLang="en-US" dirty="0"/>
              <a:t> </a:t>
            </a:r>
            <a:r>
              <a:rPr lang="ko-KR" altLang="en-US" dirty="0" err="1"/>
              <a:t>나온는데</a:t>
            </a:r>
            <a:r>
              <a:rPr lang="ko-KR" altLang="en-US" dirty="0"/>
              <a:t> 그냥 </a:t>
            </a:r>
            <a:r>
              <a:rPr lang="en-US" altLang="ko-KR" dirty="0"/>
              <a:t>open</a:t>
            </a:r>
            <a:r>
              <a:rPr lang="ko-KR" altLang="en-US" dirty="0"/>
              <a:t>을 눌러준다</a:t>
            </a:r>
          </a:p>
        </p:txBody>
      </p:sp>
    </p:spTree>
    <p:extLst>
      <p:ext uri="{BB962C8B-B14F-4D97-AF65-F5344CB8AC3E}">
        <p14:creationId xmlns:p14="http://schemas.microsoft.com/office/powerpoint/2010/main" val="125340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903EE4E-D1CE-4893-A219-013CFD661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723584"/>
            <a:ext cx="10544175" cy="59310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CBBB20-3E5C-4010-B896-88640FC3E4B6}"/>
              </a:ext>
            </a:extLst>
          </p:cNvPr>
          <p:cNvSpPr/>
          <p:nvPr/>
        </p:nvSpPr>
        <p:spPr>
          <a:xfrm>
            <a:off x="2169806" y="3162673"/>
            <a:ext cx="3320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Edit-&gt;Project Settings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C1512F-CC55-4B5B-85F6-F3E9367A6C1B}"/>
              </a:ext>
            </a:extLst>
          </p:cNvPr>
          <p:cNvSpPr/>
          <p:nvPr/>
        </p:nvSpPr>
        <p:spPr>
          <a:xfrm>
            <a:off x="989326" y="3265679"/>
            <a:ext cx="1525274" cy="163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06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DF772DB-AA01-41FF-9ADF-48475DF7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62" y="852487"/>
            <a:ext cx="7324725" cy="5476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CBBB20-3E5C-4010-B896-88640FC3E4B6}"/>
              </a:ext>
            </a:extLst>
          </p:cNvPr>
          <p:cNvSpPr/>
          <p:nvPr/>
        </p:nvSpPr>
        <p:spPr>
          <a:xfrm>
            <a:off x="5976938" y="4962525"/>
            <a:ext cx="3137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Player -&gt; Other Settings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C1512F-CC55-4B5B-85F6-F3E9367A6C1B}"/>
              </a:ext>
            </a:extLst>
          </p:cNvPr>
          <p:cNvSpPr/>
          <p:nvPr/>
        </p:nvSpPr>
        <p:spPr>
          <a:xfrm>
            <a:off x="1985961" y="2181225"/>
            <a:ext cx="1890713" cy="200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A62AB0-A581-47FE-B6AB-C46FB2069F03}"/>
              </a:ext>
            </a:extLst>
          </p:cNvPr>
          <p:cNvSpPr/>
          <p:nvPr/>
        </p:nvSpPr>
        <p:spPr>
          <a:xfrm>
            <a:off x="4086225" y="4962525"/>
            <a:ext cx="1890713" cy="200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02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579040-8676-465C-90BE-2456223C3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772237"/>
            <a:ext cx="7324725" cy="56483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CBBB20-3E5C-4010-B896-88640FC3E4B6}"/>
              </a:ext>
            </a:extLst>
          </p:cNvPr>
          <p:cNvSpPr/>
          <p:nvPr/>
        </p:nvSpPr>
        <p:spPr>
          <a:xfrm>
            <a:off x="7802249" y="2681945"/>
            <a:ext cx="4669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4.x Equivalent 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또는 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4.6 Equivalent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 것을 확인하다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C1512F-CC55-4B5B-85F6-F3E9367A6C1B}"/>
              </a:ext>
            </a:extLst>
          </p:cNvPr>
          <p:cNvSpPr/>
          <p:nvPr/>
        </p:nvSpPr>
        <p:spPr>
          <a:xfrm>
            <a:off x="6462595" y="3113142"/>
            <a:ext cx="2005130" cy="202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35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88F02EB-8F35-48BF-A322-0365ACED5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713073"/>
            <a:ext cx="10306050" cy="57971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CBBB20-3E5C-4010-B896-88640FC3E4B6}"/>
              </a:ext>
            </a:extLst>
          </p:cNvPr>
          <p:cNvSpPr/>
          <p:nvPr/>
        </p:nvSpPr>
        <p:spPr>
          <a:xfrm>
            <a:off x="1597152" y="5116846"/>
            <a:ext cx="7186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ML-Agents/Examples/3DBall/Scenes/3DBall 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더블클릭</a:t>
            </a:r>
            <a:endParaRPr lang="en-US" altLang="ko-KR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C1512F-CC55-4B5B-85F6-F3E9367A6C1B}"/>
              </a:ext>
            </a:extLst>
          </p:cNvPr>
          <p:cNvSpPr/>
          <p:nvPr/>
        </p:nvSpPr>
        <p:spPr>
          <a:xfrm>
            <a:off x="857250" y="4386951"/>
            <a:ext cx="1211695" cy="1829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C4DF26-2AA6-4A03-A2AB-507CF8061781}"/>
              </a:ext>
            </a:extLst>
          </p:cNvPr>
          <p:cNvSpPr/>
          <p:nvPr/>
        </p:nvSpPr>
        <p:spPr>
          <a:xfrm>
            <a:off x="2183660" y="4465460"/>
            <a:ext cx="374813" cy="549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249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55414C-161D-49A3-80B2-94759057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4" y="650634"/>
            <a:ext cx="10619515" cy="57686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A6BF1B-F496-4A69-A478-86EB055935F7}"/>
              </a:ext>
            </a:extLst>
          </p:cNvPr>
          <p:cNvSpPr/>
          <p:nvPr/>
        </p:nvSpPr>
        <p:spPr>
          <a:xfrm>
            <a:off x="868268" y="4378244"/>
            <a:ext cx="1211695" cy="1726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EA1F0F-0BCF-447A-B895-3CF9EE34652B}"/>
              </a:ext>
            </a:extLst>
          </p:cNvPr>
          <p:cNvSpPr/>
          <p:nvPr/>
        </p:nvSpPr>
        <p:spPr>
          <a:xfrm>
            <a:off x="3451802" y="4378244"/>
            <a:ext cx="473653" cy="572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5D127A-73FD-43C9-8760-76B9D32CB0D4}"/>
              </a:ext>
            </a:extLst>
          </p:cNvPr>
          <p:cNvSpPr/>
          <p:nvPr/>
        </p:nvSpPr>
        <p:spPr>
          <a:xfrm>
            <a:off x="8497455" y="1754909"/>
            <a:ext cx="3005340" cy="157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60CC3E-301F-44FA-ADEB-BAD30902D143}"/>
              </a:ext>
            </a:extLst>
          </p:cNvPr>
          <p:cNvSpPr/>
          <p:nvPr/>
        </p:nvSpPr>
        <p:spPr>
          <a:xfrm>
            <a:off x="1597152" y="5116846"/>
            <a:ext cx="7186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ML-Agents/Examples/3DBall/Brains/3DBallLearning 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클릭</a:t>
            </a:r>
            <a:endParaRPr lang="en-US" altLang="ko-KR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3008B9-9B78-4C17-8838-1E4D7EB81EF9}"/>
              </a:ext>
            </a:extLst>
          </p:cNvPr>
          <p:cNvSpPr/>
          <p:nvPr/>
        </p:nvSpPr>
        <p:spPr>
          <a:xfrm>
            <a:off x="7582137" y="1959133"/>
            <a:ext cx="4835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사용중인 모델을 확인할 수 있다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479A4C-781D-4D0C-BAD2-65F64DA279A9}"/>
              </a:ext>
            </a:extLst>
          </p:cNvPr>
          <p:cNvSpPr/>
          <p:nvPr/>
        </p:nvSpPr>
        <p:spPr>
          <a:xfrm>
            <a:off x="5878947" y="868218"/>
            <a:ext cx="217054" cy="172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B4F2CF-BDCD-4E20-8E56-0F3036F77A57}"/>
              </a:ext>
            </a:extLst>
          </p:cNvPr>
          <p:cNvSpPr/>
          <p:nvPr/>
        </p:nvSpPr>
        <p:spPr>
          <a:xfrm>
            <a:off x="5600937" y="475283"/>
            <a:ext cx="4835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 pre-trained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된 모델로 실행 </a:t>
            </a:r>
            <a:endParaRPr lang="en-US" altLang="ko-KR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58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실행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bandicam 2019-03-01 22-14-24-921">
            <a:hlinkClick r:id="" action="ppaction://media"/>
            <a:extLst>
              <a:ext uri="{FF2B5EF4-FFF2-40B4-BE49-F238E27FC236}">
                <a16:creationId xmlns:a16="http://schemas.microsoft.com/office/drawing/2014/main" id="{08733D5D-427D-4DCA-8B9A-4D55D5D52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682" y="845944"/>
            <a:ext cx="10326645" cy="5808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4E049-6E2B-4077-B23E-DE0446315A11}"/>
              </a:ext>
            </a:extLst>
          </p:cNvPr>
          <p:cNvSpPr txBox="1"/>
          <p:nvPr/>
        </p:nvSpPr>
        <p:spPr>
          <a:xfrm>
            <a:off x="4655128" y="476612"/>
            <a:ext cx="305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실행시</a:t>
            </a:r>
            <a:r>
              <a:rPr lang="ko-KR" altLang="en-US" dirty="0"/>
              <a:t> 이렇게 작동함</a:t>
            </a:r>
          </a:p>
        </p:txBody>
      </p:sp>
    </p:spTree>
    <p:extLst>
      <p:ext uri="{BB962C8B-B14F-4D97-AF65-F5344CB8AC3E}">
        <p14:creationId xmlns:p14="http://schemas.microsoft.com/office/powerpoint/2010/main" val="303216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27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7BC55A-F922-4C9C-816E-71EC1D348444}"/>
              </a:ext>
            </a:extLst>
          </p:cNvPr>
          <p:cNvSpPr/>
          <p:nvPr/>
        </p:nvSpPr>
        <p:spPr>
          <a:xfrm>
            <a:off x="1981494" y="5986702"/>
            <a:ext cx="8167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https://store.unity.com/download</a:t>
            </a:r>
            <a:r>
              <a:rPr lang="ko-KR" altLang="en-US" dirty="0"/>
              <a:t> </a:t>
            </a:r>
            <a:r>
              <a:rPr lang="ko-KR" altLang="en-US" dirty="0" err="1"/>
              <a:t>에접속후</a:t>
            </a:r>
            <a:r>
              <a:rPr lang="ko-KR" altLang="en-US" dirty="0"/>
              <a:t> </a:t>
            </a:r>
            <a:r>
              <a:rPr lang="en-US" altLang="ko-KR" dirty="0"/>
              <a:t>Download Unity Hub</a:t>
            </a:r>
            <a:r>
              <a:rPr lang="ko-KR" altLang="en-US" dirty="0"/>
              <a:t>를 설치한다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B51EAF2-025F-4D0B-8908-FFE7687C0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11" y="862908"/>
            <a:ext cx="7936178" cy="44641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CD097D-CE6E-43C8-AE5D-E121F3B1AEFD}"/>
              </a:ext>
            </a:extLst>
          </p:cNvPr>
          <p:cNvSpPr/>
          <p:nvPr/>
        </p:nvSpPr>
        <p:spPr>
          <a:xfrm>
            <a:off x="4854333" y="3917658"/>
            <a:ext cx="906011" cy="327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5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트레이닝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0681907-FF22-43E4-A928-9CBB1E52A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6" y="603428"/>
            <a:ext cx="11545882" cy="60245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CBBB20-3E5C-4010-B896-88640FC3E4B6}"/>
              </a:ext>
            </a:extLst>
          </p:cNvPr>
          <p:cNvSpPr/>
          <p:nvPr/>
        </p:nvSpPr>
        <p:spPr>
          <a:xfrm>
            <a:off x="3884750" y="141763"/>
            <a:ext cx="7943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Ball3DAcademy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ko-KR" altLang="en-US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클릭후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Inspector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창에서 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Brains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칸에 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체크박스를 체크한다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.(Control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체크박스가 체크되야 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된다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C1512F-CC55-4B5B-85F6-F3E9367A6C1B}"/>
              </a:ext>
            </a:extLst>
          </p:cNvPr>
          <p:cNvSpPr/>
          <p:nvPr/>
        </p:nvSpPr>
        <p:spPr>
          <a:xfrm>
            <a:off x="8740514" y="2140029"/>
            <a:ext cx="3087330" cy="326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C3FD60-B773-4D51-84BD-5AE98A4FCE7F}"/>
              </a:ext>
            </a:extLst>
          </p:cNvPr>
          <p:cNvSpPr/>
          <p:nvPr/>
        </p:nvSpPr>
        <p:spPr>
          <a:xfrm>
            <a:off x="364156" y="1645884"/>
            <a:ext cx="2305153" cy="118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19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5742A3-4DAF-4B5F-A967-52B6952AE3C0}"/>
              </a:ext>
            </a:extLst>
          </p:cNvPr>
          <p:cNvSpPr/>
          <p:nvPr/>
        </p:nvSpPr>
        <p:spPr>
          <a:xfrm>
            <a:off x="557557" y="6280982"/>
            <a:ext cx="6877715" cy="318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E2454F2-19BF-4A9C-81AD-C27A0F58F401}"/>
              </a:ext>
            </a:extLst>
          </p:cNvPr>
          <p:cNvSpPr/>
          <p:nvPr/>
        </p:nvSpPr>
        <p:spPr>
          <a:xfrm>
            <a:off x="557558" y="5911650"/>
            <a:ext cx="5085860" cy="318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6C87843-176B-42F7-AB6B-2E37F68B98DD}"/>
              </a:ext>
            </a:extLst>
          </p:cNvPr>
          <p:cNvSpPr/>
          <p:nvPr/>
        </p:nvSpPr>
        <p:spPr>
          <a:xfrm>
            <a:off x="557558" y="5550001"/>
            <a:ext cx="2056333" cy="318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트레이닝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9E8C90A-829E-4832-B4D4-3D9CC880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06" y="603428"/>
            <a:ext cx="9030538" cy="47167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2F318E-DBDB-4BBC-8B5E-55AA60BA733C}"/>
              </a:ext>
            </a:extLst>
          </p:cNvPr>
          <p:cNvSpPr/>
          <p:nvPr/>
        </p:nvSpPr>
        <p:spPr>
          <a:xfrm>
            <a:off x="1897107" y="873016"/>
            <a:ext cx="3087330" cy="193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CCF265-7EBF-4A59-8BDC-B5F3FDD93043}"/>
              </a:ext>
            </a:extLst>
          </p:cNvPr>
          <p:cNvSpPr/>
          <p:nvPr/>
        </p:nvSpPr>
        <p:spPr>
          <a:xfrm>
            <a:off x="1897107" y="1066369"/>
            <a:ext cx="4198894" cy="265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7DC4C9-F148-45B0-9186-444260BE2242}"/>
              </a:ext>
            </a:extLst>
          </p:cNvPr>
          <p:cNvSpPr/>
          <p:nvPr/>
        </p:nvSpPr>
        <p:spPr>
          <a:xfrm>
            <a:off x="1897106" y="1331434"/>
            <a:ext cx="7893439" cy="265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873EC4-2A2E-42FA-87DA-C9980FED4550}"/>
              </a:ext>
            </a:extLst>
          </p:cNvPr>
          <p:cNvSpPr/>
          <p:nvPr/>
        </p:nvSpPr>
        <p:spPr>
          <a:xfrm>
            <a:off x="1594133" y="762047"/>
            <a:ext cx="391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E0568E-7A26-42FA-A0F5-00C051962DD0}"/>
              </a:ext>
            </a:extLst>
          </p:cNvPr>
          <p:cNvSpPr/>
          <p:nvPr/>
        </p:nvSpPr>
        <p:spPr>
          <a:xfrm>
            <a:off x="1594133" y="1048355"/>
            <a:ext cx="391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A8A835-DF1C-4981-B75C-A8358AC1FB57}"/>
              </a:ext>
            </a:extLst>
          </p:cNvPr>
          <p:cNvSpPr/>
          <p:nvPr/>
        </p:nvSpPr>
        <p:spPr>
          <a:xfrm>
            <a:off x="1594132" y="1343169"/>
            <a:ext cx="391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B79D46-2ECA-4A2C-B018-0C9C3653CC2C}"/>
              </a:ext>
            </a:extLst>
          </p:cNvPr>
          <p:cNvSpPr/>
          <p:nvPr/>
        </p:nvSpPr>
        <p:spPr>
          <a:xfrm>
            <a:off x="86118" y="5498853"/>
            <a:ext cx="2657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activate ml-agents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792BE4-C122-4DAF-A115-BD71D8F19ABB}"/>
              </a:ext>
            </a:extLst>
          </p:cNvPr>
          <p:cNvSpPr/>
          <p:nvPr/>
        </p:nvSpPr>
        <p:spPr>
          <a:xfrm>
            <a:off x="-2105032" y="5845131"/>
            <a:ext cx="10131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자신이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ml-agents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설치한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풀더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)\ml-agents</a:t>
            </a:r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F932B6-3394-42B7-838C-D31144D59578}"/>
              </a:ext>
            </a:extLst>
          </p:cNvPr>
          <p:cNvSpPr/>
          <p:nvPr/>
        </p:nvSpPr>
        <p:spPr>
          <a:xfrm>
            <a:off x="86118" y="6228409"/>
            <a:ext cx="12105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4.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mlagents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-learn config/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trainer_config.yaml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--run-id=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firstRun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--train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입력시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위와같은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화면이 나오면 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창에서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버튼을 클릭</a:t>
            </a:r>
            <a:endParaRPr lang="en-US" altLang="ko-KR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그림 2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E5C38E9-E817-4684-BAA5-86728F6DB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4" t="4380" r="47236" b="92316"/>
          <a:stretch/>
        </p:blipFill>
        <p:spPr>
          <a:xfrm>
            <a:off x="9300620" y="5518172"/>
            <a:ext cx="2217126" cy="63700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21BCEC-3D3A-4988-8644-C6DDFF1276B6}"/>
              </a:ext>
            </a:extLst>
          </p:cNvPr>
          <p:cNvSpPr/>
          <p:nvPr/>
        </p:nvSpPr>
        <p:spPr>
          <a:xfrm>
            <a:off x="9550400" y="5526566"/>
            <a:ext cx="600932" cy="385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98699-2BBA-4717-A6EE-197C7FE74F10}"/>
              </a:ext>
            </a:extLst>
          </p:cNvPr>
          <p:cNvSpPr txBox="1"/>
          <p:nvPr/>
        </p:nvSpPr>
        <p:spPr>
          <a:xfrm>
            <a:off x="9550400" y="5865448"/>
            <a:ext cx="81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964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트레이닝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41809BE-6371-4E49-8490-CA568863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6" y="788130"/>
            <a:ext cx="10803728" cy="4762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ED1D2E-73F5-4791-89C7-94ABCBE6BD30}"/>
              </a:ext>
            </a:extLst>
          </p:cNvPr>
          <p:cNvSpPr txBox="1"/>
          <p:nvPr/>
        </p:nvSpPr>
        <p:spPr>
          <a:xfrm>
            <a:off x="428716" y="5855854"/>
            <a:ext cx="1080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ml-agents/models/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firstrun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/3DBallLearning.nn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ml-agents/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UnitySDK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/Assets/ML-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Agnets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/Examples/3DBall/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TFModels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복사한다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본인은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3DBallearning_2.nn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바꾸여 복사하였음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821E5FE-FC26-48EE-B9EB-B3DAE4C45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18" y="2477589"/>
            <a:ext cx="6177541" cy="307299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7B50B5-0C5D-42D6-9004-FB019E36963D}"/>
              </a:ext>
            </a:extLst>
          </p:cNvPr>
          <p:cNvCxnSpPr/>
          <p:nvPr/>
        </p:nvCxnSpPr>
        <p:spPr>
          <a:xfrm>
            <a:off x="3380509" y="2410691"/>
            <a:ext cx="1884218" cy="112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17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트레이닝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DB75B57-6B3C-4DC4-93C9-C3027D20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0" y="603428"/>
            <a:ext cx="11514927" cy="59309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BCDCB2F-E023-45EB-948F-FCA3F400EDB4}"/>
              </a:ext>
            </a:extLst>
          </p:cNvPr>
          <p:cNvCxnSpPr/>
          <p:nvPr/>
        </p:nvCxnSpPr>
        <p:spPr>
          <a:xfrm flipV="1">
            <a:off x="2698044" y="1896533"/>
            <a:ext cx="7247467" cy="279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CFDB5A-56A8-4B44-8047-CC8EFEA1C04D}"/>
              </a:ext>
            </a:extLst>
          </p:cNvPr>
          <p:cNvSpPr txBox="1"/>
          <p:nvPr/>
        </p:nvSpPr>
        <p:spPr>
          <a:xfrm>
            <a:off x="2401454" y="4726956"/>
            <a:ext cx="626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3DBallLearning_2.nn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드래그앤 드랍 해준다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5924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트레이닝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4AAAAF8-25A3-45BA-9F4D-4631F325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609482"/>
            <a:ext cx="11661682" cy="6045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3E2D9C-530C-4BEF-B027-6FFC2C1562E7}"/>
              </a:ext>
            </a:extLst>
          </p:cNvPr>
          <p:cNvSpPr/>
          <p:nvPr/>
        </p:nvSpPr>
        <p:spPr>
          <a:xfrm>
            <a:off x="11471564" y="2190416"/>
            <a:ext cx="472080" cy="257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C55FF-1118-48EF-B698-89039FEC1A20}"/>
              </a:ext>
            </a:extLst>
          </p:cNvPr>
          <p:cNvSpPr txBox="1"/>
          <p:nvPr/>
        </p:nvSpPr>
        <p:spPr>
          <a:xfrm>
            <a:off x="7379855" y="3105834"/>
            <a:ext cx="481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Control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체크박스를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헤제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하고 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버튼을 눌으면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 모델로 실행된다</a:t>
            </a:r>
          </a:p>
        </p:txBody>
      </p:sp>
    </p:spTree>
    <p:extLst>
      <p:ext uri="{BB962C8B-B14F-4D97-AF65-F5344CB8AC3E}">
        <p14:creationId xmlns:p14="http://schemas.microsoft.com/office/powerpoint/2010/main" val="336094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89E32AF-23EF-4976-AA57-12ABEBAB2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1" y="603428"/>
            <a:ext cx="11492349" cy="60564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9CB8DA-9FA3-4CF2-A27A-CF2C48DB58B9}"/>
              </a:ext>
            </a:extLst>
          </p:cNvPr>
          <p:cNvSpPr/>
          <p:nvPr/>
        </p:nvSpPr>
        <p:spPr>
          <a:xfrm>
            <a:off x="281959" y="812800"/>
            <a:ext cx="1408295" cy="190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004CA-22C4-4450-886A-1F6208C4C9A9}"/>
              </a:ext>
            </a:extLst>
          </p:cNvPr>
          <p:cNvSpPr txBox="1"/>
          <p:nvPr/>
        </p:nvSpPr>
        <p:spPr>
          <a:xfrm>
            <a:off x="417690" y="1034316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File-&gt;New Scene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387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A762995-F846-4A33-BD11-201EA3B4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768232"/>
            <a:ext cx="11481060" cy="58864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B78D01B-7F4F-4219-84F7-80556D0B56C0}"/>
              </a:ext>
            </a:extLst>
          </p:cNvPr>
          <p:cNvSpPr/>
          <p:nvPr/>
        </p:nvSpPr>
        <p:spPr>
          <a:xfrm>
            <a:off x="4267199" y="2439798"/>
            <a:ext cx="1403927" cy="257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6AA04-9921-4F42-8BA8-7F60DE06D33E}"/>
              </a:ext>
            </a:extLst>
          </p:cNvPr>
          <p:cNvSpPr txBox="1"/>
          <p:nvPr/>
        </p:nvSpPr>
        <p:spPr>
          <a:xfrm>
            <a:off x="5532583" y="2697019"/>
            <a:ext cx="658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오른쪽 클릭하고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Create-&gt;Folder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생성한다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(Brains, Materials, Scenes, Scripts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이름으로 폴더를 생성해준다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1482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98FB4DD-123D-4CE2-8768-49E7C7D76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674831"/>
            <a:ext cx="11508509" cy="58968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501EF4-34EF-423D-8B23-3F5329ADF11A}"/>
              </a:ext>
            </a:extLst>
          </p:cNvPr>
          <p:cNvSpPr/>
          <p:nvPr/>
        </p:nvSpPr>
        <p:spPr>
          <a:xfrm>
            <a:off x="5135417" y="2532162"/>
            <a:ext cx="1459347" cy="174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27E24-C7AE-494D-9FD6-695D5AD87918}"/>
              </a:ext>
            </a:extLst>
          </p:cNvPr>
          <p:cNvSpPr txBox="1"/>
          <p:nvPr/>
        </p:nvSpPr>
        <p:spPr>
          <a:xfrm>
            <a:off x="5781963" y="2706256"/>
            <a:ext cx="495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Scripts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폴더 안에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Script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파일을 생성한다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332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BC390B0-DB10-4ED0-8AEA-231E7F76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0" y="603428"/>
            <a:ext cx="11161893" cy="58968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F689E1-AEE7-4D60-B042-5633018C5E2F}"/>
              </a:ext>
            </a:extLst>
          </p:cNvPr>
          <p:cNvSpPr/>
          <p:nvPr/>
        </p:nvSpPr>
        <p:spPr>
          <a:xfrm>
            <a:off x="1662545" y="2873908"/>
            <a:ext cx="923638" cy="146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82907-17C4-4082-AB73-9C9A5AB24990}"/>
              </a:ext>
            </a:extLst>
          </p:cNvPr>
          <p:cNvSpPr txBox="1"/>
          <p:nvPr/>
        </p:nvSpPr>
        <p:spPr>
          <a:xfrm>
            <a:off x="2715491" y="3020291"/>
            <a:ext cx="494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오른쪽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클릭후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Empty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선택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(Ball Academy, Training Room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이름으로 생성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193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F0C04CB-CAD7-49B1-82E1-B97CE5B82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555218"/>
            <a:ext cx="11628076" cy="60994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0F8A4-AB9C-4AF0-B16D-B1C4E784291E}"/>
              </a:ext>
            </a:extLst>
          </p:cNvPr>
          <p:cNvSpPr/>
          <p:nvPr/>
        </p:nvSpPr>
        <p:spPr>
          <a:xfrm>
            <a:off x="2004289" y="2929326"/>
            <a:ext cx="1163783" cy="146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4A308-1B1E-4B9C-A2CE-179D13A87E0D}"/>
              </a:ext>
            </a:extLst>
          </p:cNvPr>
          <p:cNvSpPr txBox="1"/>
          <p:nvPr/>
        </p:nvSpPr>
        <p:spPr>
          <a:xfrm>
            <a:off x="3241963" y="2929326"/>
            <a:ext cx="516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Training Room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안에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Object-&gt; Plane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95812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27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9FC303B-8816-4686-8B0D-4FCE51C57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" y="711151"/>
            <a:ext cx="5724556" cy="40987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F3E1C4-2D4C-4044-9A24-6CAD7AB36CD5}"/>
              </a:ext>
            </a:extLst>
          </p:cNvPr>
          <p:cNvSpPr/>
          <p:nvPr/>
        </p:nvSpPr>
        <p:spPr>
          <a:xfrm>
            <a:off x="0" y="4917641"/>
            <a:ext cx="5724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Unity </a:t>
            </a: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Hub</a:t>
            </a:r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를 실행하고 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Unity 2017.4 </a:t>
            </a:r>
            <a:r>
              <a:rPr lang="ko-KR" altLang="en-US" b="1" i="0" dirty="0">
                <a:solidFill>
                  <a:srgbClr val="24292E"/>
                </a:solidFill>
                <a:effectLst/>
                <a:latin typeface="-apple-system"/>
              </a:rPr>
              <a:t>이후 버전의 </a:t>
            </a:r>
            <a:endParaRPr lang="en-US" altLang="ko-KR" b="1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ko-KR" altLang="en-US" b="1" i="0" dirty="0" err="1">
                <a:solidFill>
                  <a:srgbClr val="24292E"/>
                </a:solidFill>
                <a:effectLst/>
                <a:latin typeface="-apple-system"/>
              </a:rPr>
              <a:t>유니티를설치한다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F8046B6-AC8C-4AE7-B899-9BAFEBE39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18" y="711151"/>
            <a:ext cx="5846418" cy="40987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DB0FC6-BC66-44D1-A365-A698F4BCC519}"/>
              </a:ext>
            </a:extLst>
          </p:cNvPr>
          <p:cNvSpPr/>
          <p:nvPr/>
        </p:nvSpPr>
        <p:spPr>
          <a:xfrm>
            <a:off x="7270362" y="2433365"/>
            <a:ext cx="976016" cy="351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EB756-7BCF-4CC4-8C83-9089DBDDE3AB}"/>
              </a:ext>
            </a:extLst>
          </p:cNvPr>
          <p:cNvSpPr txBox="1"/>
          <p:nvPr/>
        </p:nvSpPr>
        <p:spPr>
          <a:xfrm>
            <a:off x="6096000" y="4991450"/>
            <a:ext cx="4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 err="1"/>
              <a:t>설치시</a:t>
            </a:r>
            <a:r>
              <a:rPr lang="ko-KR" altLang="en-US" dirty="0"/>
              <a:t> </a:t>
            </a:r>
            <a:r>
              <a:rPr lang="en-US" altLang="ko-KR" dirty="0"/>
              <a:t>Linux Build Support</a:t>
            </a:r>
            <a:r>
              <a:rPr lang="ko-KR" altLang="en-US" dirty="0"/>
              <a:t>를 체크한다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979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A736A1-E3A5-4C69-BEF0-6BEF1CF2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664900"/>
            <a:ext cx="11540583" cy="59897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323073-528D-4B42-93CF-13D30BC34BBA}"/>
              </a:ext>
            </a:extLst>
          </p:cNvPr>
          <p:cNvSpPr/>
          <p:nvPr/>
        </p:nvSpPr>
        <p:spPr>
          <a:xfrm>
            <a:off x="1634835" y="2623127"/>
            <a:ext cx="1173019" cy="166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F75C5-DD4F-47AB-BF07-C6D2E87DFDAB}"/>
              </a:ext>
            </a:extLst>
          </p:cNvPr>
          <p:cNvSpPr txBox="1"/>
          <p:nvPr/>
        </p:nvSpPr>
        <p:spPr>
          <a:xfrm>
            <a:off x="2807854" y="2604716"/>
            <a:ext cx="557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Training Room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안에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Object-&gt; Sphere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60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45E9F41-2F77-4F01-8C24-1EF3F79F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622759"/>
            <a:ext cx="11549820" cy="60319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9532D9-2B35-46CE-B929-55B31717A992}"/>
              </a:ext>
            </a:extLst>
          </p:cNvPr>
          <p:cNvSpPr/>
          <p:nvPr/>
        </p:nvSpPr>
        <p:spPr>
          <a:xfrm>
            <a:off x="10492509" y="1459344"/>
            <a:ext cx="674255" cy="157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EAC564-F066-4D88-A46A-D28328F44F94}"/>
              </a:ext>
            </a:extLst>
          </p:cNvPr>
          <p:cNvSpPr/>
          <p:nvPr/>
        </p:nvSpPr>
        <p:spPr>
          <a:xfrm>
            <a:off x="8857672" y="1126836"/>
            <a:ext cx="1173019" cy="166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04D51-8136-49F6-8336-9A32520AA55F}"/>
              </a:ext>
            </a:extLst>
          </p:cNvPr>
          <p:cNvSpPr txBox="1"/>
          <p:nvPr/>
        </p:nvSpPr>
        <p:spPr>
          <a:xfrm>
            <a:off x="7509162" y="1797168"/>
            <a:ext cx="387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이름을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 Player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교체하고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 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바꾼다</a:t>
            </a:r>
          </a:p>
        </p:txBody>
      </p:sp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AEF70F6-351D-4F27-82C8-144A34909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0" t="61338"/>
          <a:stretch/>
        </p:blipFill>
        <p:spPr>
          <a:xfrm>
            <a:off x="8857672" y="4322618"/>
            <a:ext cx="2974110" cy="23320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FDB2AB-B09E-43B2-8D20-37CC8CDD4FA0}"/>
              </a:ext>
            </a:extLst>
          </p:cNvPr>
          <p:cNvSpPr/>
          <p:nvPr/>
        </p:nvSpPr>
        <p:spPr>
          <a:xfrm>
            <a:off x="9444180" y="4392071"/>
            <a:ext cx="1380838" cy="924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F7C635-4C34-479E-BC29-F6A8564525FF}"/>
              </a:ext>
            </a:extLst>
          </p:cNvPr>
          <p:cNvSpPr/>
          <p:nvPr/>
        </p:nvSpPr>
        <p:spPr>
          <a:xfrm>
            <a:off x="9460344" y="4914440"/>
            <a:ext cx="674255" cy="157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45DEB-94E1-4D92-91D4-EAFFBAE3F46E}"/>
              </a:ext>
            </a:extLst>
          </p:cNvPr>
          <p:cNvSpPr txBox="1"/>
          <p:nvPr/>
        </p:nvSpPr>
        <p:spPr>
          <a:xfrm>
            <a:off x="7509162" y="5071459"/>
            <a:ext cx="181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Rigidbody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863464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86C071A-C2B6-4373-81B4-166A2EAF2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603428"/>
            <a:ext cx="11628076" cy="61306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AE50D1-96E7-4830-9C41-F83B4FD22F94}"/>
              </a:ext>
            </a:extLst>
          </p:cNvPr>
          <p:cNvSpPr/>
          <p:nvPr/>
        </p:nvSpPr>
        <p:spPr>
          <a:xfrm>
            <a:off x="9522692" y="2385928"/>
            <a:ext cx="1173019" cy="206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C1ED1-D5B2-4F51-8253-41D6B42CACEF}"/>
              </a:ext>
            </a:extLst>
          </p:cNvPr>
          <p:cNvSpPr/>
          <p:nvPr/>
        </p:nvSpPr>
        <p:spPr>
          <a:xfrm>
            <a:off x="461817" y="1819563"/>
            <a:ext cx="1173019" cy="166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DA486D-70A6-4797-B669-173BCF3B5556}"/>
              </a:ext>
            </a:extLst>
          </p:cNvPr>
          <p:cNvSpPr/>
          <p:nvPr/>
        </p:nvSpPr>
        <p:spPr>
          <a:xfrm>
            <a:off x="9494983" y="1819563"/>
            <a:ext cx="1477818" cy="2087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95959-9495-43E9-9C2D-0BED51D6D9B7}"/>
              </a:ext>
            </a:extLst>
          </p:cNvPr>
          <p:cNvSpPr txBox="1"/>
          <p:nvPr/>
        </p:nvSpPr>
        <p:spPr>
          <a:xfrm>
            <a:off x="281962" y="2016596"/>
            <a:ext cx="632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Create Empty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생성하고 이름을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Deadzone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바꾼다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40F95-7F2D-4E1C-9E5A-D1CDDC5B54BA}"/>
              </a:ext>
            </a:extLst>
          </p:cNvPr>
          <p:cNvSpPr txBox="1"/>
          <p:nvPr/>
        </p:nvSpPr>
        <p:spPr>
          <a:xfrm>
            <a:off x="8608289" y="4064122"/>
            <a:ext cx="310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Add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Componet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누르고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Box Collider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클릭한다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542225-C657-4A25-BA31-F5FE02BC18E4}"/>
              </a:ext>
            </a:extLst>
          </p:cNvPr>
          <p:cNvSpPr/>
          <p:nvPr/>
        </p:nvSpPr>
        <p:spPr>
          <a:xfrm>
            <a:off x="8908474" y="1128368"/>
            <a:ext cx="1173019" cy="166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55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6F18120-FD42-4BD1-99A0-2BB592CC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820822"/>
            <a:ext cx="11383565" cy="56370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10298545" y="1570182"/>
            <a:ext cx="729672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16C2E5-20A9-4C2E-B42F-91D796322BA8}"/>
              </a:ext>
            </a:extLst>
          </p:cNvPr>
          <p:cNvSpPr/>
          <p:nvPr/>
        </p:nvSpPr>
        <p:spPr>
          <a:xfrm>
            <a:off x="8405091" y="2401456"/>
            <a:ext cx="3260436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70D6F-176A-4B41-BAB9-0E8509E6151B}"/>
              </a:ext>
            </a:extLst>
          </p:cNvPr>
          <p:cNvSpPr txBox="1"/>
          <p:nvPr/>
        </p:nvSpPr>
        <p:spPr>
          <a:xfrm>
            <a:off x="7703127" y="3354016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Position.Y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</a:p>
          <a:p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Size.x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Size.z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바꿔준다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Trigger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체크박스를 체크해준다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14E4E25-296A-4E4B-B248-2AFEAD356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8" t="33375" r="16215" b="65073"/>
          <a:stretch/>
        </p:blipFill>
        <p:spPr>
          <a:xfrm>
            <a:off x="9701211" y="2174081"/>
            <a:ext cx="121445" cy="928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98619E-0B32-41D3-BE6C-B2715CB72D83}"/>
              </a:ext>
            </a:extLst>
          </p:cNvPr>
          <p:cNvSpPr/>
          <p:nvPr/>
        </p:nvSpPr>
        <p:spPr>
          <a:xfrm>
            <a:off x="9640128" y="2127862"/>
            <a:ext cx="243609" cy="185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130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8D8779A-BEE8-48DD-9F53-011459953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550718"/>
            <a:ext cx="11628075" cy="5951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8940799" y="1180700"/>
            <a:ext cx="1099128" cy="3843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6EDC9-640A-4EE4-A4C4-1238B0279A48}"/>
              </a:ext>
            </a:extLst>
          </p:cNvPr>
          <p:cNvSpPr txBox="1"/>
          <p:nvPr/>
        </p:nvSpPr>
        <p:spPr>
          <a:xfrm>
            <a:off x="8802253" y="5024582"/>
            <a:ext cx="205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Add Tag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0620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216F426-23E8-4A14-96F7-6003A45F8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2" y="612368"/>
            <a:ext cx="10741891" cy="60423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8589818" y="3759317"/>
            <a:ext cx="2373746" cy="323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BA0EA-DCC0-4B8B-A40F-A1192F4988C0}"/>
              </a:ext>
            </a:extLst>
          </p:cNvPr>
          <p:cNvSpPr txBox="1"/>
          <p:nvPr/>
        </p:nvSpPr>
        <p:spPr>
          <a:xfrm>
            <a:off x="8437417" y="4184073"/>
            <a:ext cx="2914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dead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라는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추가후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Untagged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dead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바꾼다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8957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6C7B9A-542A-4939-BD7A-80619141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758476"/>
            <a:ext cx="11568293" cy="56994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2004291" y="2475344"/>
            <a:ext cx="1117600" cy="166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02DA4-9DED-4634-8266-DF6EDD69ABBB}"/>
              </a:ext>
            </a:extLst>
          </p:cNvPr>
          <p:cNvSpPr txBox="1"/>
          <p:nvPr/>
        </p:nvSpPr>
        <p:spPr>
          <a:xfrm>
            <a:off x="2096655" y="2161309"/>
            <a:ext cx="549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 Training Room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안에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Object-&gt; Cube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이름은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Target Item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해준다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7973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0C6CC16-6177-4014-B06C-E65043AA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6" y="669518"/>
            <a:ext cx="11600873" cy="59851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ACCA6A-77DC-47DD-8837-16D928D722BE}"/>
              </a:ext>
            </a:extLst>
          </p:cNvPr>
          <p:cNvSpPr/>
          <p:nvPr/>
        </p:nvSpPr>
        <p:spPr>
          <a:xfrm>
            <a:off x="8834582" y="1283854"/>
            <a:ext cx="674252" cy="198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9A959C-04B0-42DC-B555-5A8C3381C4FE}"/>
              </a:ext>
            </a:extLst>
          </p:cNvPr>
          <p:cNvSpPr/>
          <p:nvPr/>
        </p:nvSpPr>
        <p:spPr>
          <a:xfrm>
            <a:off x="9804399" y="1487054"/>
            <a:ext cx="1713345" cy="198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9804398" y="3560500"/>
            <a:ext cx="161637" cy="198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D5E67-D64F-401C-95FB-026EBB706645}"/>
              </a:ext>
            </a:extLst>
          </p:cNvPr>
          <p:cNvSpPr txBox="1"/>
          <p:nvPr/>
        </p:nvSpPr>
        <p:spPr>
          <a:xfrm>
            <a:off x="8820727" y="689875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바꾼다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23BDF-B5D1-47C7-9B34-324E01EB5EE6}"/>
              </a:ext>
            </a:extLst>
          </p:cNvPr>
          <p:cNvSpPr txBox="1"/>
          <p:nvPr/>
        </p:nvSpPr>
        <p:spPr>
          <a:xfrm>
            <a:off x="8963888" y="1838424"/>
            <a:ext cx="268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Position.x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=2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Position.y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0.5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Position.z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바꾼다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D77E5-9CC0-4324-B2B0-A84E9A8A5B70}"/>
              </a:ext>
            </a:extLst>
          </p:cNvPr>
          <p:cNvSpPr txBox="1"/>
          <p:nvPr/>
        </p:nvSpPr>
        <p:spPr>
          <a:xfrm>
            <a:off x="8963888" y="3747737"/>
            <a:ext cx="268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Trigger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체크박스 체크</a:t>
            </a:r>
          </a:p>
        </p:txBody>
      </p:sp>
    </p:spTree>
    <p:extLst>
      <p:ext uri="{BB962C8B-B14F-4D97-AF65-F5344CB8AC3E}">
        <p14:creationId xmlns:p14="http://schemas.microsoft.com/office/powerpoint/2010/main" val="2017622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4DEC6FF-FF69-4D8E-949B-E23C573B8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654627"/>
            <a:ext cx="9864436" cy="55487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4230254" y="3520010"/>
            <a:ext cx="729672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7A11B-4E1A-461E-9BC0-B645BF3DAE60}"/>
              </a:ext>
            </a:extLst>
          </p:cNvPr>
          <p:cNvSpPr txBox="1"/>
          <p:nvPr/>
        </p:nvSpPr>
        <p:spPr>
          <a:xfrm>
            <a:off x="4927853" y="3125079"/>
            <a:ext cx="521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 Materials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폴더에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파일을 생성한다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5446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C7DAD27-4DEB-4F41-89AC-98D1EA49E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721473"/>
            <a:ext cx="10547927" cy="59332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8774545" y="1644191"/>
            <a:ext cx="729672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18577-0DF9-485D-A184-F7FDE01E3ACB}"/>
              </a:ext>
            </a:extLst>
          </p:cNvPr>
          <p:cNvSpPr txBox="1"/>
          <p:nvPr/>
        </p:nvSpPr>
        <p:spPr>
          <a:xfrm>
            <a:off x="8335564" y="1965436"/>
            <a:ext cx="3574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자신이 원하는 색을 고르고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파일을 원하는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드래그 앤 드랍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하면된다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58D9017-6E5C-4638-809F-23D6C158623D}"/>
              </a:ext>
            </a:extLst>
          </p:cNvPr>
          <p:cNvCxnSpPr/>
          <p:nvPr/>
        </p:nvCxnSpPr>
        <p:spPr>
          <a:xfrm flipV="1">
            <a:off x="2290618" y="2595418"/>
            <a:ext cx="2789382" cy="202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63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27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87C864-9F9E-4F4C-8D0F-BBAB48BF5AB7}"/>
              </a:ext>
            </a:extLst>
          </p:cNvPr>
          <p:cNvSpPr/>
          <p:nvPr/>
        </p:nvSpPr>
        <p:spPr>
          <a:xfrm>
            <a:off x="670998" y="5716994"/>
            <a:ext cx="1069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https://git-scm.com/download/win</a:t>
            </a:r>
            <a:r>
              <a:rPr lang="ko-KR" altLang="en-US" dirty="0"/>
              <a:t>에 접속하여 </a:t>
            </a:r>
            <a:r>
              <a:rPr lang="en-US" altLang="ko-KR" dirty="0"/>
              <a:t>Git</a:t>
            </a:r>
            <a:r>
              <a:rPr lang="ko-KR" altLang="en-US" dirty="0"/>
              <a:t>을 설치한다</a:t>
            </a:r>
            <a:r>
              <a:rPr lang="en-US" altLang="ko-KR" dirty="0"/>
              <a:t>.(</a:t>
            </a:r>
            <a:r>
              <a:rPr lang="ko-KR" altLang="en-US" dirty="0"/>
              <a:t>특별히 수정없이 기본 설치 하면 된다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0E02094-782E-49C2-9D25-9E41B5854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603428"/>
            <a:ext cx="8707772" cy="48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00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32AA684-330E-4FAF-89CD-CF47DA57C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" y="668481"/>
            <a:ext cx="11222182" cy="59124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378689" y="1305708"/>
            <a:ext cx="2290619" cy="167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C5D5DA-7B2B-4C61-96BA-AB7B66A488E6}"/>
              </a:ext>
            </a:extLst>
          </p:cNvPr>
          <p:cNvSpPr/>
          <p:nvPr/>
        </p:nvSpPr>
        <p:spPr>
          <a:xfrm>
            <a:off x="9656617" y="1473317"/>
            <a:ext cx="1944255" cy="281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8245B-12D2-4822-AAD2-BE0D4C411BBE}"/>
              </a:ext>
            </a:extLst>
          </p:cNvPr>
          <p:cNvSpPr txBox="1"/>
          <p:nvPr/>
        </p:nvSpPr>
        <p:spPr>
          <a:xfrm>
            <a:off x="8695783" y="403373"/>
            <a:ext cx="3214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Position.Y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30</a:t>
            </a:r>
          </a:p>
          <a:p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Position.Z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-15</a:t>
            </a:r>
          </a:p>
          <a:p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Rotation.x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60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바꾼다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4B9212-509C-4C62-A636-C4A67FB406F7}"/>
              </a:ext>
            </a:extLst>
          </p:cNvPr>
          <p:cNvSpPr/>
          <p:nvPr/>
        </p:nvSpPr>
        <p:spPr>
          <a:xfrm>
            <a:off x="9573238" y="1901522"/>
            <a:ext cx="2027634" cy="281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AD7799-92EF-4273-8755-24E71EEA8928}"/>
              </a:ext>
            </a:extLst>
          </p:cNvPr>
          <p:cNvSpPr txBox="1"/>
          <p:nvPr/>
        </p:nvSpPr>
        <p:spPr>
          <a:xfrm>
            <a:off x="1288473" y="1473317"/>
            <a:ext cx="263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3BA8E-2C2A-47E3-8A1E-9FE3083E79D9}"/>
              </a:ext>
            </a:extLst>
          </p:cNvPr>
          <p:cNvSpPr txBox="1"/>
          <p:nvPr/>
        </p:nvSpPr>
        <p:spPr>
          <a:xfrm>
            <a:off x="8695783" y="2329726"/>
            <a:ext cx="34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 Flags = Solid Color</a:t>
            </a: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하얀색으로</a:t>
            </a:r>
          </a:p>
        </p:txBody>
      </p:sp>
    </p:spTree>
    <p:extLst>
      <p:ext uri="{BB962C8B-B14F-4D97-AF65-F5344CB8AC3E}">
        <p14:creationId xmlns:p14="http://schemas.microsoft.com/office/powerpoint/2010/main" val="197518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7601527" y="101718"/>
            <a:ext cx="729672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699F65E-6F0A-424B-AB0F-769D849AD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1" y="603428"/>
            <a:ext cx="11540584" cy="56914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0921F28-EE17-40A5-B855-4001E63873AC}"/>
              </a:ext>
            </a:extLst>
          </p:cNvPr>
          <p:cNvSpPr/>
          <p:nvPr/>
        </p:nvSpPr>
        <p:spPr>
          <a:xfrm>
            <a:off x="4705926" y="2332300"/>
            <a:ext cx="1390073" cy="161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B6CBE-DD7E-48F9-A825-C0A38E8094ED}"/>
              </a:ext>
            </a:extLst>
          </p:cNvPr>
          <p:cNvSpPr txBox="1"/>
          <p:nvPr/>
        </p:nvSpPr>
        <p:spPr>
          <a:xfrm>
            <a:off x="6363855" y="2332300"/>
            <a:ext cx="439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 Scripts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폴더에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Script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생성하고 이름을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 Academy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하고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더블클릭하여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실행한다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5533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스크린샷, 전자기기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7EDD5AB-28D2-45BF-975A-E9598BA23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1" y="680604"/>
            <a:ext cx="11485165" cy="57756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282AED-D338-4098-89AB-97D20F435344}"/>
              </a:ext>
            </a:extLst>
          </p:cNvPr>
          <p:cNvSpPr/>
          <p:nvPr/>
        </p:nvSpPr>
        <p:spPr>
          <a:xfrm>
            <a:off x="983673" y="1574918"/>
            <a:ext cx="734291" cy="198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1505526" y="1773382"/>
            <a:ext cx="914149" cy="198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44D25-E9C3-457B-A4C5-2DCE932C2E5A}"/>
              </a:ext>
            </a:extLst>
          </p:cNvPr>
          <p:cNvSpPr txBox="1"/>
          <p:nvPr/>
        </p:nvSpPr>
        <p:spPr>
          <a:xfrm>
            <a:off x="1717964" y="1388610"/>
            <a:ext cx="353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 Using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MLAgents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D8B4A-2756-482E-AB79-5AC0994DAE4D}"/>
              </a:ext>
            </a:extLst>
          </p:cNvPr>
          <p:cNvSpPr txBox="1"/>
          <p:nvPr/>
        </p:nvSpPr>
        <p:spPr>
          <a:xfrm>
            <a:off x="2169806" y="2049022"/>
            <a:ext cx="424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BallAcademy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Academy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바꾸기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함수내부는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비워둠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375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7601527" y="101718"/>
            <a:ext cx="729672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BE455E7-1089-42AE-B485-A00FB89FB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1" y="603428"/>
            <a:ext cx="11475929" cy="602672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D0A9DD2-2241-42A5-8B0C-511A80E85B0E}"/>
              </a:ext>
            </a:extLst>
          </p:cNvPr>
          <p:cNvCxnSpPr>
            <a:cxnSpLocks/>
          </p:cNvCxnSpPr>
          <p:nvPr/>
        </p:nvCxnSpPr>
        <p:spPr>
          <a:xfrm flipV="1">
            <a:off x="2401455" y="3260436"/>
            <a:ext cx="6410036" cy="125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A9FCEE-BB26-401E-8E88-F4B7D7D3EB38}"/>
              </a:ext>
            </a:extLst>
          </p:cNvPr>
          <p:cNvSpPr txBox="1"/>
          <p:nvPr/>
        </p:nvSpPr>
        <p:spPr>
          <a:xfrm>
            <a:off x="2327563" y="4593542"/>
            <a:ext cx="527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20. Ball Academy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드래그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드랍한다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0803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텍스트, 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648817B-D33F-4578-9DF9-BE7F4C4D1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8"/>
          <a:stretch/>
        </p:blipFill>
        <p:spPr>
          <a:xfrm>
            <a:off x="281962" y="603428"/>
            <a:ext cx="5176729" cy="4735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90473B-1008-4D4D-92F6-F3B96E2B9A6F}"/>
              </a:ext>
            </a:extLst>
          </p:cNvPr>
          <p:cNvSpPr/>
          <p:nvPr/>
        </p:nvSpPr>
        <p:spPr>
          <a:xfrm>
            <a:off x="785092" y="1348627"/>
            <a:ext cx="2770907" cy="1329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D5AB-DFEA-4B06-8ADF-98A3AD5613AF}"/>
              </a:ext>
            </a:extLst>
          </p:cNvPr>
          <p:cNvSpPr/>
          <p:nvPr/>
        </p:nvSpPr>
        <p:spPr>
          <a:xfrm>
            <a:off x="979057" y="2875455"/>
            <a:ext cx="2198252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FB2B7-6BEA-4857-9601-DC74EA7F460D}"/>
              </a:ext>
            </a:extLst>
          </p:cNvPr>
          <p:cNvSpPr txBox="1"/>
          <p:nvPr/>
        </p:nvSpPr>
        <p:spPr>
          <a:xfrm>
            <a:off x="3177309" y="2875455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Rigidbody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활당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266B6-A3F6-440E-9572-0778AA737054}"/>
              </a:ext>
            </a:extLst>
          </p:cNvPr>
          <p:cNvSpPr txBox="1"/>
          <p:nvPr/>
        </p:nvSpPr>
        <p:spPr>
          <a:xfrm>
            <a:off x="3555999" y="1828920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변수선언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1D5B2C-B482-4F3C-A063-F4E74C7397D5}"/>
              </a:ext>
            </a:extLst>
          </p:cNvPr>
          <p:cNvSpPr/>
          <p:nvPr/>
        </p:nvSpPr>
        <p:spPr>
          <a:xfrm>
            <a:off x="785092" y="3244786"/>
            <a:ext cx="4498108" cy="763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31537-106E-4FE1-9D2E-BA1E4C2731E7}"/>
              </a:ext>
            </a:extLst>
          </p:cNvPr>
          <p:cNvSpPr txBox="1"/>
          <p:nvPr/>
        </p:nvSpPr>
        <p:spPr>
          <a:xfrm>
            <a:off x="5384800" y="3478765"/>
            <a:ext cx="361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에피소드마다 </a:t>
            </a:r>
            <a:r>
              <a:rPr lang="en-US" altLang="ko-KR" dirty="0">
                <a:solidFill>
                  <a:srgbClr val="FF0000"/>
                </a:solidFill>
              </a:rPr>
              <a:t>Target </a:t>
            </a:r>
            <a:r>
              <a:rPr lang="ko-KR" altLang="en-US" dirty="0">
                <a:solidFill>
                  <a:srgbClr val="FF0000"/>
                </a:solidFill>
              </a:rPr>
              <a:t>위치 무작위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883E72-8B23-42C2-8315-15C6F0100C77}"/>
              </a:ext>
            </a:extLst>
          </p:cNvPr>
          <p:cNvSpPr/>
          <p:nvPr/>
        </p:nvSpPr>
        <p:spPr>
          <a:xfrm>
            <a:off x="5458691" y="4371170"/>
            <a:ext cx="3597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에피소드마다 </a:t>
            </a:r>
            <a:r>
              <a:rPr lang="en-US" altLang="ko-KR" dirty="0">
                <a:solidFill>
                  <a:srgbClr val="FF0000"/>
                </a:solidFill>
              </a:rPr>
              <a:t>Agent </a:t>
            </a:r>
            <a:r>
              <a:rPr lang="ko-KR" altLang="en-US" dirty="0">
                <a:solidFill>
                  <a:srgbClr val="FF0000"/>
                </a:solidFill>
              </a:rPr>
              <a:t>위치 무작위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148120-52AE-4C81-9D62-20A235259EF9}"/>
              </a:ext>
            </a:extLst>
          </p:cNvPr>
          <p:cNvSpPr/>
          <p:nvPr/>
        </p:nvSpPr>
        <p:spPr>
          <a:xfrm>
            <a:off x="766618" y="4062955"/>
            <a:ext cx="4516582" cy="1155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261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7E7A6E7-99A4-4331-9EA0-4B6BDDBC5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4" y="603428"/>
            <a:ext cx="5176396" cy="60580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857688-C673-49DC-B221-BF83FCE37F5D}"/>
              </a:ext>
            </a:extLst>
          </p:cNvPr>
          <p:cNvSpPr/>
          <p:nvPr/>
        </p:nvSpPr>
        <p:spPr>
          <a:xfrm>
            <a:off x="808181" y="603427"/>
            <a:ext cx="3939309" cy="2075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F58AC6-C091-4B6A-BC79-A5F72E8A506C}"/>
              </a:ext>
            </a:extLst>
          </p:cNvPr>
          <p:cNvSpPr/>
          <p:nvPr/>
        </p:nvSpPr>
        <p:spPr>
          <a:xfrm>
            <a:off x="808181" y="2678545"/>
            <a:ext cx="4456546" cy="2419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808180" y="5218663"/>
            <a:ext cx="2027383" cy="1311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94E29-D76C-49C2-92AD-621199CA5707}"/>
              </a:ext>
            </a:extLst>
          </p:cNvPr>
          <p:cNvSpPr txBox="1"/>
          <p:nvPr/>
        </p:nvSpPr>
        <p:spPr>
          <a:xfrm>
            <a:off x="5006107" y="1376218"/>
            <a:ext cx="232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관측 부분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8524B-FFE3-4873-BC83-C49DDAE77B8D}"/>
              </a:ext>
            </a:extLst>
          </p:cNvPr>
          <p:cNvSpPr txBox="1"/>
          <p:nvPr/>
        </p:nvSpPr>
        <p:spPr>
          <a:xfrm>
            <a:off x="5412510" y="3713018"/>
            <a:ext cx="225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액션 부분</a:t>
            </a:r>
          </a:p>
        </p:txBody>
      </p:sp>
    </p:spTree>
    <p:extLst>
      <p:ext uri="{BB962C8B-B14F-4D97-AF65-F5344CB8AC3E}">
        <p14:creationId xmlns:p14="http://schemas.microsoft.com/office/powerpoint/2010/main" val="458117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7601527" y="101718"/>
            <a:ext cx="729672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86863E0-EE7D-4CA0-AD8F-30C805BE0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1" y="603428"/>
            <a:ext cx="11540583" cy="594515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533E66-7AB6-462A-A907-F0E863FBBDEC}"/>
              </a:ext>
            </a:extLst>
          </p:cNvPr>
          <p:cNvCxnSpPr>
            <a:cxnSpLocks/>
          </p:cNvCxnSpPr>
          <p:nvPr/>
        </p:nvCxnSpPr>
        <p:spPr>
          <a:xfrm>
            <a:off x="2272145" y="4618182"/>
            <a:ext cx="62714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9EEC6A-266F-4B02-BCD4-D2417481EC8F}"/>
              </a:ext>
            </a:extLst>
          </p:cNvPr>
          <p:cNvCxnSpPr/>
          <p:nvPr/>
        </p:nvCxnSpPr>
        <p:spPr>
          <a:xfrm>
            <a:off x="785091" y="1671782"/>
            <a:ext cx="9245600" cy="367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51E7F3-55AA-4503-8C7E-8E2670BF5F3A}"/>
              </a:ext>
            </a:extLst>
          </p:cNvPr>
          <p:cNvCxnSpPr/>
          <p:nvPr/>
        </p:nvCxnSpPr>
        <p:spPr>
          <a:xfrm>
            <a:off x="969818" y="1967345"/>
            <a:ext cx="8866909" cy="3491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DCFEAE-EE52-4B79-92E5-A052F030666D}"/>
              </a:ext>
            </a:extLst>
          </p:cNvPr>
          <p:cNvSpPr txBox="1"/>
          <p:nvPr/>
        </p:nvSpPr>
        <p:spPr>
          <a:xfrm>
            <a:off x="2780145" y="5177195"/>
            <a:ext cx="395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21. Ball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클릭후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그림과같이 드래그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앤드랍해준다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799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EDDD705-41FA-4611-8641-BDD10740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2" y="693964"/>
            <a:ext cx="11016344" cy="54700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5731164" y="2244555"/>
            <a:ext cx="974436" cy="15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2575C-BCAB-44FD-AE24-BFB76905EB6F}"/>
              </a:ext>
            </a:extLst>
          </p:cNvPr>
          <p:cNvSpPr txBox="1"/>
          <p:nvPr/>
        </p:nvSpPr>
        <p:spPr>
          <a:xfrm>
            <a:off x="6095999" y="4294909"/>
            <a:ext cx="520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22. Brains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폴더에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Brain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파일을 추가하고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Brain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이라고 바꾼다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4075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6148168-E34D-4C3E-9931-AF4B8BEBF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603428"/>
            <a:ext cx="11240654" cy="58235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020899-2AEE-41E3-BF13-9D1CFD703218}"/>
              </a:ext>
            </a:extLst>
          </p:cNvPr>
          <p:cNvSpPr/>
          <p:nvPr/>
        </p:nvSpPr>
        <p:spPr>
          <a:xfrm>
            <a:off x="8455891" y="2009027"/>
            <a:ext cx="1491673" cy="133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C2A09D3-C4C4-4F11-9F69-799B145FA4A6}"/>
              </a:ext>
            </a:extLst>
          </p:cNvPr>
          <p:cNvCxnSpPr/>
          <p:nvPr/>
        </p:nvCxnSpPr>
        <p:spPr>
          <a:xfrm flipV="1">
            <a:off x="2429164" y="2281382"/>
            <a:ext cx="6899563" cy="224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B15315-0968-4DE8-A5C1-731974D4D03F}"/>
              </a:ext>
            </a:extLst>
          </p:cNvPr>
          <p:cNvSpPr txBox="1"/>
          <p:nvPr/>
        </p:nvSpPr>
        <p:spPr>
          <a:xfrm>
            <a:off x="7993820" y="280262"/>
            <a:ext cx="391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New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클릭후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아래 생성된 칸에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 드래그앤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드랍한다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3014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56C6A7D-E081-42D1-AFC5-1BB169F7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" y="603428"/>
            <a:ext cx="11628076" cy="59620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020899-2AEE-41E3-BF13-9D1CFD703218}"/>
              </a:ext>
            </a:extLst>
          </p:cNvPr>
          <p:cNvSpPr/>
          <p:nvPr/>
        </p:nvSpPr>
        <p:spPr>
          <a:xfrm>
            <a:off x="9844970" y="4641509"/>
            <a:ext cx="1866739" cy="152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F83F7EA-C97D-4527-B106-EAFEFB49ABD3}"/>
              </a:ext>
            </a:extLst>
          </p:cNvPr>
          <p:cNvCxnSpPr/>
          <p:nvPr/>
        </p:nvCxnSpPr>
        <p:spPr>
          <a:xfrm>
            <a:off x="2493818" y="4627418"/>
            <a:ext cx="7287491" cy="7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9F3670-029D-4078-9767-D99B0E226B1E}"/>
              </a:ext>
            </a:extLst>
          </p:cNvPr>
          <p:cNvSpPr/>
          <p:nvPr/>
        </p:nvSpPr>
        <p:spPr>
          <a:xfrm>
            <a:off x="4840143" y="4793673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 드래그앤 </a:t>
            </a:r>
            <a:r>
              <a:rPr lang="ko-KR" alt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드랍한다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58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27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3C7339-4973-40C8-A0EE-9704F08C5B84}"/>
              </a:ext>
            </a:extLst>
          </p:cNvPr>
          <p:cNvSpPr/>
          <p:nvPr/>
        </p:nvSpPr>
        <p:spPr>
          <a:xfrm>
            <a:off x="380300" y="5261805"/>
            <a:ext cx="10575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https://repo.continuum.io/archive/Anaconda3-5.1.0-Windows-x86_64.exe</a:t>
            </a:r>
            <a:r>
              <a:rPr lang="ko-KR" altLang="en-US" dirty="0"/>
              <a:t> </a:t>
            </a:r>
            <a:r>
              <a:rPr lang="en-US" altLang="ko-KR" dirty="0"/>
              <a:t> 64bit </a:t>
            </a:r>
            <a:r>
              <a:rPr lang="ko-KR" altLang="en-US" dirty="0"/>
              <a:t>버전 아나콘다 설치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https://repo.continuum.io/archive/Anaconda3-5.1.0-Windows-x86.exe</a:t>
            </a:r>
            <a:r>
              <a:rPr lang="en-US" altLang="ko-KR" dirty="0"/>
              <a:t>      32bit</a:t>
            </a:r>
            <a:r>
              <a:rPr lang="ko-KR" altLang="en-US" dirty="0"/>
              <a:t> 버전 아나콘다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기존에 아나콘다가 </a:t>
            </a:r>
            <a:r>
              <a:rPr lang="ko-KR" altLang="en-US" dirty="0" err="1"/>
              <a:t>깔려있을시</a:t>
            </a:r>
            <a:r>
              <a:rPr lang="ko-KR" altLang="en-US" dirty="0"/>
              <a:t> 환경을 </a:t>
            </a:r>
            <a:r>
              <a:rPr lang="en-US" altLang="ko-KR" dirty="0"/>
              <a:t>Python 3.6</a:t>
            </a:r>
            <a:r>
              <a:rPr lang="ko-KR" altLang="en-US" dirty="0"/>
              <a:t>으로 </a:t>
            </a:r>
            <a:r>
              <a:rPr lang="ko-KR" altLang="en-US" dirty="0" err="1"/>
              <a:t>바꾸어준다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Anaconda Install">
            <a:extLst>
              <a:ext uri="{FF2B5EF4-FFF2-40B4-BE49-F238E27FC236}">
                <a16:creationId xmlns:a16="http://schemas.microsoft.com/office/drawing/2014/main" id="{6D77FC15-8EDD-488D-A2C3-7774D491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9" y="975054"/>
            <a:ext cx="5010033" cy="39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563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B502583-9616-4FE8-950F-0AE0CFFCD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5" y="643598"/>
            <a:ext cx="11379200" cy="58142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0D38FE-05F8-4519-A780-E7D98728C979}"/>
              </a:ext>
            </a:extLst>
          </p:cNvPr>
          <p:cNvSpPr/>
          <p:nvPr/>
        </p:nvSpPr>
        <p:spPr>
          <a:xfrm>
            <a:off x="8723745" y="1731936"/>
            <a:ext cx="2877128" cy="161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ACB66-6791-4663-A058-FA9AD32A7777}"/>
              </a:ext>
            </a:extLst>
          </p:cNvPr>
          <p:cNvSpPr/>
          <p:nvPr/>
        </p:nvSpPr>
        <p:spPr>
          <a:xfrm>
            <a:off x="9707418" y="2232135"/>
            <a:ext cx="2041237" cy="243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E00859-1628-4736-A980-1A8B7AC6F9A7}"/>
              </a:ext>
            </a:extLst>
          </p:cNvPr>
          <p:cNvSpPr/>
          <p:nvPr/>
        </p:nvSpPr>
        <p:spPr>
          <a:xfrm>
            <a:off x="8492835" y="2778593"/>
            <a:ext cx="3255819" cy="1109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C8880-1C39-4431-B2B3-E34F4910ABB6}"/>
              </a:ext>
            </a:extLst>
          </p:cNvPr>
          <p:cNvSpPr txBox="1"/>
          <p:nvPr/>
        </p:nvSpPr>
        <p:spPr>
          <a:xfrm>
            <a:off x="5883563" y="1631970"/>
            <a:ext cx="3255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Size= 6</a:t>
            </a:r>
          </a:p>
          <a:p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Type= Continuous</a:t>
            </a: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Size = 2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2268D-32BB-4025-8147-61DE6F333C83}"/>
              </a:ext>
            </a:extLst>
          </p:cNvPr>
          <p:cNvSpPr txBox="1"/>
          <p:nvPr/>
        </p:nvSpPr>
        <p:spPr>
          <a:xfrm>
            <a:off x="8534399" y="4063882"/>
            <a:ext cx="325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위그림과 같이 바꾸고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버튼을 누르고 키보드 방향키로 움직이는지 확인한다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341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7753639-C8C0-45A0-ACF3-4E19ACFD4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0" y="603428"/>
            <a:ext cx="11354665" cy="60908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6095999" y="2299972"/>
            <a:ext cx="988291" cy="20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B8C78-F3F4-4CEB-9108-1EBF648875B2}"/>
              </a:ext>
            </a:extLst>
          </p:cNvPr>
          <p:cNvSpPr txBox="1"/>
          <p:nvPr/>
        </p:nvSpPr>
        <p:spPr>
          <a:xfrm>
            <a:off x="6326908" y="2807855"/>
            <a:ext cx="423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24. Learning Brain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생성하고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이름을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 learning Brain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바꾼다</a:t>
            </a:r>
          </a:p>
        </p:txBody>
      </p:sp>
    </p:spTree>
    <p:extLst>
      <p:ext uri="{BB962C8B-B14F-4D97-AF65-F5344CB8AC3E}">
        <p14:creationId xmlns:p14="http://schemas.microsoft.com/office/powerpoint/2010/main" val="1118255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F5068E8-7C3F-4643-BB22-3F60BAF8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3" y="603428"/>
            <a:ext cx="11318910" cy="60187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76CBC4-B941-4392-8624-26151283C08F}"/>
              </a:ext>
            </a:extLst>
          </p:cNvPr>
          <p:cNvSpPr/>
          <p:nvPr/>
        </p:nvSpPr>
        <p:spPr>
          <a:xfrm>
            <a:off x="9628909" y="1713463"/>
            <a:ext cx="729672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9628909" y="2215172"/>
            <a:ext cx="1971964" cy="315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81399-370D-4E5B-BD0C-F1F18099D180}"/>
              </a:ext>
            </a:extLst>
          </p:cNvPr>
          <p:cNvSpPr txBox="1"/>
          <p:nvPr/>
        </p:nvSpPr>
        <p:spPr>
          <a:xfrm>
            <a:off x="6169891" y="2983345"/>
            <a:ext cx="6262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25. Vector Observation – Space Size= 6</a:t>
            </a: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 Action-Space Type =continuous</a:t>
            </a: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 Action-Space Size =2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0257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5C63821-C753-4004-9AB9-16C2A39C1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1" y="831212"/>
            <a:ext cx="11734547" cy="56266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56C99B-B335-4C6C-8769-79167A60997C}"/>
              </a:ext>
            </a:extLst>
          </p:cNvPr>
          <p:cNvSpPr/>
          <p:nvPr/>
        </p:nvSpPr>
        <p:spPr>
          <a:xfrm>
            <a:off x="8811490" y="2142954"/>
            <a:ext cx="1542473" cy="249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1436E79-0EC2-4AF8-A497-D62C646CEF21}"/>
              </a:ext>
            </a:extLst>
          </p:cNvPr>
          <p:cNvCxnSpPr>
            <a:cxnSpLocks/>
          </p:cNvCxnSpPr>
          <p:nvPr/>
        </p:nvCxnSpPr>
        <p:spPr>
          <a:xfrm flipV="1">
            <a:off x="2687782" y="2530764"/>
            <a:ext cx="6188363" cy="196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9C21A5-9FCF-436E-9906-86F9BF076549}"/>
              </a:ext>
            </a:extLst>
          </p:cNvPr>
          <p:cNvSpPr txBox="1"/>
          <p:nvPr/>
        </p:nvSpPr>
        <p:spPr>
          <a:xfrm>
            <a:off x="3131127" y="4599709"/>
            <a:ext cx="4110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New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버튼을 누르고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Brain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파일을 추가한다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 Agent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에도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부분을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Brain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파일로 교체한다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D724989-51F4-4A06-9056-B4744C051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36" t="71313"/>
          <a:stretch/>
        </p:blipFill>
        <p:spPr>
          <a:xfrm>
            <a:off x="7518398" y="4718327"/>
            <a:ext cx="3519055" cy="19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41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37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생성 데모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bandicam 2019-03-02 03-12-04-163">
            <a:hlinkClick r:id="" action="ppaction://media"/>
            <a:extLst>
              <a:ext uri="{FF2B5EF4-FFF2-40B4-BE49-F238E27FC236}">
                <a16:creationId xmlns:a16="http://schemas.microsoft.com/office/drawing/2014/main" id="{5B75E4BD-0770-4391-AFA9-91754B0BB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636" y="603428"/>
            <a:ext cx="11494402" cy="61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27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DCCAD25-7D62-40CB-AC49-B5ABC0F2B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29"/>
          <a:stretch/>
        </p:blipFill>
        <p:spPr>
          <a:xfrm>
            <a:off x="278519" y="1107291"/>
            <a:ext cx="2244436" cy="3838060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CE71063-135C-402F-91FD-6772139A6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41"/>
          <a:stretch/>
        </p:blipFill>
        <p:spPr>
          <a:xfrm>
            <a:off x="2951341" y="996276"/>
            <a:ext cx="3443993" cy="1703768"/>
          </a:xfrm>
          <a:prstGeom prst="rect">
            <a:avLst/>
          </a:prstGeom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63EF506-E0EB-4F37-B48B-6A677A5D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92" y="1190597"/>
            <a:ext cx="4104882" cy="3902364"/>
          </a:xfrm>
          <a:prstGeom prst="rect">
            <a:avLst/>
          </a:prstGeom>
        </p:spPr>
      </p:pic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E31D5A8-5D00-4823-BA83-F8A4231AC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1" r="13610"/>
          <a:stretch/>
        </p:blipFill>
        <p:spPr>
          <a:xfrm>
            <a:off x="2818681" y="2966447"/>
            <a:ext cx="4104882" cy="26320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E9B43B-788A-4075-87C9-38DB78078106}"/>
              </a:ext>
            </a:extLst>
          </p:cNvPr>
          <p:cNvSpPr txBox="1"/>
          <p:nvPr/>
        </p:nvSpPr>
        <p:spPr>
          <a:xfrm>
            <a:off x="535709" y="5246255"/>
            <a:ext cx="25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9164B8-215D-4AA7-A2F9-42CCBF682D25}"/>
              </a:ext>
            </a:extLst>
          </p:cNvPr>
          <p:cNvSpPr/>
          <p:nvPr/>
        </p:nvSpPr>
        <p:spPr>
          <a:xfrm>
            <a:off x="535709" y="4188584"/>
            <a:ext cx="3113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D2DEC6-0E01-4E80-A01F-2EFB50B6FF70}"/>
              </a:ext>
            </a:extLst>
          </p:cNvPr>
          <p:cNvSpPr/>
          <p:nvPr/>
        </p:nvSpPr>
        <p:spPr>
          <a:xfrm>
            <a:off x="1894883" y="1591761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D42DA5-5784-41B9-A7AD-D356DCE21D4A}"/>
              </a:ext>
            </a:extLst>
          </p:cNvPr>
          <p:cNvSpPr/>
          <p:nvPr/>
        </p:nvSpPr>
        <p:spPr>
          <a:xfrm>
            <a:off x="4673337" y="1848160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altLang="ko-KR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A59D4D-4D32-4634-9F0E-86B28D718D53}"/>
              </a:ext>
            </a:extLst>
          </p:cNvPr>
          <p:cNvSpPr/>
          <p:nvPr/>
        </p:nvSpPr>
        <p:spPr>
          <a:xfrm>
            <a:off x="2739880" y="32443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6413F0-404D-44ED-AB95-AC01E1880254}"/>
              </a:ext>
            </a:extLst>
          </p:cNvPr>
          <p:cNvSpPr/>
          <p:nvPr/>
        </p:nvSpPr>
        <p:spPr>
          <a:xfrm>
            <a:off x="7263129" y="4188584"/>
            <a:ext cx="37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602933-6190-417F-81A8-198F4C077AA6}"/>
              </a:ext>
            </a:extLst>
          </p:cNvPr>
          <p:cNvSpPr/>
          <p:nvPr/>
        </p:nvSpPr>
        <p:spPr>
          <a:xfrm>
            <a:off x="3051184" y="3355048"/>
            <a:ext cx="2823143" cy="19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FDA9A9-929F-47CE-A893-813D9355910C}"/>
              </a:ext>
            </a:extLst>
          </p:cNvPr>
          <p:cNvSpPr/>
          <p:nvPr/>
        </p:nvSpPr>
        <p:spPr>
          <a:xfrm>
            <a:off x="551611" y="4470400"/>
            <a:ext cx="591127" cy="237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2B62B1-8555-4045-AC84-EE64D2C406BC}"/>
              </a:ext>
            </a:extLst>
          </p:cNvPr>
          <p:cNvSpPr/>
          <p:nvPr/>
        </p:nvSpPr>
        <p:spPr>
          <a:xfrm>
            <a:off x="551448" y="1591760"/>
            <a:ext cx="187771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34CF80-3A37-4413-A408-48A15DDB61F6}"/>
              </a:ext>
            </a:extLst>
          </p:cNvPr>
          <p:cNvSpPr/>
          <p:nvPr/>
        </p:nvSpPr>
        <p:spPr>
          <a:xfrm>
            <a:off x="5089235" y="1961091"/>
            <a:ext cx="1071419" cy="201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39A1A-7917-4092-ABCD-ECCB3BF481CF}"/>
              </a:ext>
            </a:extLst>
          </p:cNvPr>
          <p:cNvSpPr/>
          <p:nvPr/>
        </p:nvSpPr>
        <p:spPr>
          <a:xfrm>
            <a:off x="7577556" y="4243940"/>
            <a:ext cx="1795763" cy="313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5CC2D-521F-45B3-8D7E-C406B6396BB4}"/>
              </a:ext>
            </a:extLst>
          </p:cNvPr>
          <p:cNvSpPr txBox="1"/>
          <p:nvPr/>
        </p:nvSpPr>
        <p:spPr>
          <a:xfrm>
            <a:off x="7352145" y="5403273"/>
            <a:ext cx="3694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Path</a:t>
            </a:r>
            <a:r>
              <a:rPr lang="ko-KR" altLang="en-US" dirty="0"/>
              <a:t>에 </a:t>
            </a:r>
            <a:endParaRPr lang="en-US" altLang="ko-KR" dirty="0"/>
          </a:p>
          <a:p>
            <a:r>
              <a:rPr lang="en-US" altLang="ko-KR" dirty="0"/>
              <a:t>Anaconda3</a:t>
            </a:r>
          </a:p>
          <a:p>
            <a:r>
              <a:rPr lang="en-US" altLang="ko-KR" dirty="0"/>
              <a:t>Anaconda\Scripts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추가해준다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4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27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5C72A2E-430C-4550-8D39-33BDAAF13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563" y="5836454"/>
            <a:ext cx="5657696" cy="615553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err="1">
                <a:solidFill>
                  <a:srgbClr val="24292E"/>
                </a:solidFill>
                <a:latin typeface="Arial Unicode MS"/>
                <a:ea typeface="SFMono-Regular"/>
              </a:rPr>
              <a:t>실행후</a:t>
            </a:r>
            <a:r>
              <a:rPr lang="ko-KR" altLang="en-US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Cmd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창에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solidFill>
                  <a:srgbClr val="24292E"/>
                </a:solidFill>
                <a:latin typeface="Arial Unicode MS"/>
                <a:ea typeface="SFMono-Regular"/>
              </a:rPr>
              <a:t>conda</a:t>
            </a:r>
            <a:r>
              <a:rPr lang="ko-KR" altLang="ko-KR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lang="ko-KR" altLang="ko-KR" sz="2000" dirty="0" err="1">
                <a:solidFill>
                  <a:srgbClr val="24292E"/>
                </a:solidFill>
                <a:latin typeface="Arial Unicode MS"/>
                <a:ea typeface="SFMono-Regular"/>
              </a:rPr>
              <a:t>create</a:t>
            </a:r>
            <a:r>
              <a:rPr lang="ko-KR" altLang="ko-KR" sz="2000" dirty="0">
                <a:solidFill>
                  <a:srgbClr val="24292E"/>
                </a:solidFill>
                <a:latin typeface="Arial Unicode MS"/>
                <a:ea typeface="SFMono-Regular"/>
              </a:rPr>
              <a:t> -</a:t>
            </a:r>
            <a:r>
              <a:rPr lang="ko-KR" altLang="ko-KR" sz="2000" dirty="0" err="1">
                <a:solidFill>
                  <a:srgbClr val="24292E"/>
                </a:solidFill>
                <a:latin typeface="Arial Unicode MS"/>
                <a:ea typeface="SFMono-Regular"/>
              </a:rPr>
              <a:t>n</a:t>
            </a:r>
            <a:r>
              <a:rPr lang="ko-KR" altLang="ko-KR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lang="ko-KR" altLang="ko-KR" sz="2000" dirty="0" err="1">
                <a:solidFill>
                  <a:srgbClr val="24292E"/>
                </a:solidFill>
                <a:latin typeface="Arial Unicode MS"/>
                <a:ea typeface="SFMono-Regular"/>
              </a:rPr>
              <a:t>ml-agents</a:t>
            </a:r>
            <a:r>
              <a:rPr lang="ko-KR" altLang="ko-KR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lang="ko-KR" altLang="ko-KR" sz="2000" dirty="0" err="1">
                <a:solidFill>
                  <a:srgbClr val="24292E"/>
                </a:solidFill>
                <a:latin typeface="Arial Unicode MS"/>
                <a:ea typeface="SFMono-Regular"/>
              </a:rPr>
              <a:t>python</a:t>
            </a:r>
            <a:r>
              <a:rPr lang="ko-KR" altLang="ko-KR" sz="2000" dirty="0">
                <a:solidFill>
                  <a:srgbClr val="24292E"/>
                </a:solidFill>
                <a:latin typeface="Arial Unicode MS"/>
                <a:ea typeface="SFMono-Regular"/>
              </a:rPr>
              <a:t>=3.6</a:t>
            </a:r>
            <a:r>
              <a:rPr lang="en-US" altLang="ko-KR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lang="ko-KR" altLang="en-US" sz="2000" dirty="0">
                <a:solidFill>
                  <a:srgbClr val="24292E"/>
                </a:solidFill>
                <a:latin typeface="Arial Unicode MS"/>
                <a:ea typeface="SFMono-Regular"/>
              </a:rPr>
              <a:t>입력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A8766-FBD4-4648-AF73-7C5173E42050}"/>
              </a:ext>
            </a:extLst>
          </p:cNvPr>
          <p:cNvSpPr txBox="1"/>
          <p:nvPr/>
        </p:nvSpPr>
        <p:spPr>
          <a:xfrm>
            <a:off x="1188234" y="5467122"/>
            <a:ext cx="340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Anaconda prompt</a:t>
            </a:r>
            <a:r>
              <a:rPr lang="ko-KR" altLang="en-US" dirty="0"/>
              <a:t>를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D9B1E08E-A06A-4CF1-8A1A-CBF854DFF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63" y="603428"/>
            <a:ext cx="5657697" cy="5004664"/>
          </a:xfrm>
          <a:prstGeom prst="rect">
            <a:avLst/>
          </a:prstGeom>
        </p:spPr>
      </p:pic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4F91017-27A9-414B-9039-F6EBF3E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3" r="79394"/>
          <a:stretch/>
        </p:blipFill>
        <p:spPr>
          <a:xfrm>
            <a:off x="1140710" y="904191"/>
            <a:ext cx="3405931" cy="44754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1EE7D33-4218-4857-965F-CC7A3487A62F}"/>
              </a:ext>
            </a:extLst>
          </p:cNvPr>
          <p:cNvSpPr/>
          <p:nvPr/>
        </p:nvSpPr>
        <p:spPr>
          <a:xfrm>
            <a:off x="2892813" y="4903132"/>
            <a:ext cx="355111" cy="185997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7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27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616BB8-665E-4779-94E8-D27711626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026" y="5329000"/>
            <a:ext cx="2711599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activate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ml-agents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96F25E-5705-427F-A0FD-DB27DA9F1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027" y="5809824"/>
            <a:ext cx="3632970" cy="96428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26960" tIns="152352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pip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install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tensorflow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==1.7.1</a:t>
            </a:r>
            <a:endParaRPr kumimoji="0" lang="ko-KR" altLang="ko-KR" sz="775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25320-B397-4194-A52C-8B5B80B50DBA}"/>
              </a:ext>
            </a:extLst>
          </p:cNvPr>
          <p:cNvSpPr txBox="1"/>
          <p:nvPr/>
        </p:nvSpPr>
        <p:spPr>
          <a:xfrm>
            <a:off x="5192610" y="5921316"/>
            <a:ext cx="676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버전은 </a:t>
            </a:r>
            <a:r>
              <a:rPr lang="en-US" altLang="ko-KR" dirty="0"/>
              <a:t>1.7.1</a:t>
            </a:r>
            <a:r>
              <a:rPr lang="ko-KR" altLang="en-US" dirty="0"/>
              <a:t>을 </a:t>
            </a:r>
            <a:r>
              <a:rPr lang="ko-KR" altLang="en-US" dirty="0" err="1"/>
              <a:t>사용하여야한다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gpu</a:t>
            </a:r>
            <a:r>
              <a:rPr lang="ko-KR" altLang="en-US" dirty="0"/>
              <a:t>사용시 </a:t>
            </a:r>
            <a:r>
              <a:rPr lang="en-US" altLang="ko-KR" dirty="0"/>
              <a:t>pip install </a:t>
            </a:r>
            <a:r>
              <a:rPr lang="en-US" altLang="ko-KR" dirty="0" err="1"/>
              <a:t>tensorflow-gpu</a:t>
            </a:r>
            <a:r>
              <a:rPr lang="en-US" altLang="ko-KR" dirty="0"/>
              <a:t> ==1.7.1</a:t>
            </a:r>
            <a:r>
              <a:rPr lang="ko-KR" altLang="en-US" dirty="0"/>
              <a:t> 으로 설치해준다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 descr="건물, 텍스트이(가) 표시된 사진&#10;&#10;높은 신뢰도로 생성된 설명">
            <a:extLst>
              <a:ext uri="{FF2B5EF4-FFF2-40B4-BE49-F238E27FC236}">
                <a16:creationId xmlns:a16="http://schemas.microsoft.com/office/drawing/2014/main" id="{A12F96A2-3FE5-4733-A410-5C1921209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8" y="621268"/>
            <a:ext cx="8788513" cy="45962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0EE7750-B5DB-47F2-B201-9DDC4EB70729}"/>
              </a:ext>
            </a:extLst>
          </p:cNvPr>
          <p:cNvSpPr/>
          <p:nvPr/>
        </p:nvSpPr>
        <p:spPr>
          <a:xfrm>
            <a:off x="1146027" y="896436"/>
            <a:ext cx="311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8DA465-74A4-4815-BD04-CB6C34F00651}"/>
              </a:ext>
            </a:extLst>
          </p:cNvPr>
          <p:cNvSpPr/>
          <p:nvPr/>
        </p:nvSpPr>
        <p:spPr>
          <a:xfrm>
            <a:off x="1146026" y="1195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3B053C-7F6B-465B-8569-09138B22358D}"/>
              </a:ext>
            </a:extLst>
          </p:cNvPr>
          <p:cNvSpPr/>
          <p:nvPr/>
        </p:nvSpPr>
        <p:spPr>
          <a:xfrm>
            <a:off x="834722" y="5329000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6BADC3-B072-4661-BE23-FA5E7E31E830}"/>
              </a:ext>
            </a:extLst>
          </p:cNvPr>
          <p:cNvSpPr/>
          <p:nvPr/>
        </p:nvSpPr>
        <p:spPr>
          <a:xfrm>
            <a:off x="834722" y="592131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285528-8B48-4F79-84C9-CE6BDF5CF394}"/>
              </a:ext>
            </a:extLst>
          </p:cNvPr>
          <p:cNvSpPr/>
          <p:nvPr/>
        </p:nvSpPr>
        <p:spPr>
          <a:xfrm>
            <a:off x="1404938" y="972760"/>
            <a:ext cx="3024187" cy="313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66DC0E-2751-4FF7-B706-FA233C834547}"/>
              </a:ext>
            </a:extLst>
          </p:cNvPr>
          <p:cNvSpPr/>
          <p:nvPr/>
        </p:nvSpPr>
        <p:spPr>
          <a:xfrm>
            <a:off x="1404938" y="1226961"/>
            <a:ext cx="4205287" cy="313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66F61-3EF0-46A3-ADA9-45CEA1D203E5}"/>
              </a:ext>
            </a:extLst>
          </p:cNvPr>
          <p:cNvSpPr txBox="1"/>
          <p:nvPr/>
        </p:nvSpPr>
        <p:spPr>
          <a:xfrm>
            <a:off x="3794970" y="5341480"/>
            <a:ext cx="126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010874-1B1F-4FC3-99C6-13EB985525A8}"/>
              </a:ext>
            </a:extLst>
          </p:cNvPr>
          <p:cNvSpPr txBox="1"/>
          <p:nvPr/>
        </p:nvSpPr>
        <p:spPr>
          <a:xfrm>
            <a:off x="4557178" y="5921773"/>
            <a:ext cx="101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6340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DC3C3BA-4FE8-4A08-B06F-281DE700C45B}"/>
              </a:ext>
            </a:extLst>
          </p:cNvPr>
          <p:cNvSpPr/>
          <p:nvPr/>
        </p:nvSpPr>
        <p:spPr>
          <a:xfrm>
            <a:off x="593262" y="6370414"/>
            <a:ext cx="1559388" cy="3181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42ADD2B-E6C1-424E-B6B7-7B24D6181F8F}"/>
              </a:ext>
            </a:extLst>
          </p:cNvPr>
          <p:cNvSpPr/>
          <p:nvPr/>
        </p:nvSpPr>
        <p:spPr>
          <a:xfrm>
            <a:off x="593262" y="6066004"/>
            <a:ext cx="6350463" cy="2681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C2C37F9-6670-4689-9CCD-FE6EBA4ED93B}"/>
              </a:ext>
            </a:extLst>
          </p:cNvPr>
          <p:cNvSpPr/>
          <p:nvPr/>
        </p:nvSpPr>
        <p:spPr>
          <a:xfrm>
            <a:off x="630391" y="5624019"/>
            <a:ext cx="6541934" cy="2681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49FF1-5B7D-48A8-AA80-1E902DB35BEF}"/>
              </a:ext>
            </a:extLst>
          </p:cNvPr>
          <p:cNvSpPr txBox="1"/>
          <p:nvPr/>
        </p:nvSpPr>
        <p:spPr>
          <a:xfrm>
            <a:off x="281962" y="203318"/>
            <a:ext cx="278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Unity ml agents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9E3F756-6D3F-4D11-BDBE-CEEF9B30A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603428"/>
            <a:ext cx="9748837" cy="49115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D0B535-23D4-4604-B0F3-07C06EFB5381}"/>
              </a:ext>
            </a:extLst>
          </p:cNvPr>
          <p:cNvSpPr/>
          <p:nvPr/>
        </p:nvSpPr>
        <p:spPr>
          <a:xfrm>
            <a:off x="1404937" y="846551"/>
            <a:ext cx="7138988" cy="229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C4BDD2-492F-4B71-B2AF-8533AD51537A}"/>
              </a:ext>
            </a:extLst>
          </p:cNvPr>
          <p:cNvSpPr/>
          <p:nvPr/>
        </p:nvSpPr>
        <p:spPr>
          <a:xfrm>
            <a:off x="1038225" y="77677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04E609-BE92-4423-AC1E-873163F46633}"/>
              </a:ext>
            </a:extLst>
          </p:cNvPr>
          <p:cNvSpPr/>
          <p:nvPr/>
        </p:nvSpPr>
        <p:spPr>
          <a:xfrm>
            <a:off x="1038225" y="182988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F1336B-6221-44FE-8247-EE6FBC89338C}"/>
              </a:ext>
            </a:extLst>
          </p:cNvPr>
          <p:cNvSpPr/>
          <p:nvPr/>
        </p:nvSpPr>
        <p:spPr>
          <a:xfrm>
            <a:off x="1404937" y="1969444"/>
            <a:ext cx="5414963" cy="229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93323-7C24-4D67-934B-8E472F8C29C5}"/>
              </a:ext>
            </a:extLst>
          </p:cNvPr>
          <p:cNvSpPr/>
          <p:nvPr/>
        </p:nvSpPr>
        <p:spPr>
          <a:xfrm>
            <a:off x="1404937" y="2199218"/>
            <a:ext cx="5214938" cy="229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A16FD-53AC-4129-BDD1-A2B4FEA7D05A}"/>
              </a:ext>
            </a:extLst>
          </p:cNvPr>
          <p:cNvSpPr/>
          <p:nvPr/>
        </p:nvSpPr>
        <p:spPr>
          <a:xfrm>
            <a:off x="1038225" y="212943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0E8C7C-20B6-4481-9064-BED453D291A6}"/>
              </a:ext>
            </a:extLst>
          </p:cNvPr>
          <p:cNvSpPr/>
          <p:nvPr/>
        </p:nvSpPr>
        <p:spPr>
          <a:xfrm>
            <a:off x="281961" y="555080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7C7B89-B0DC-4DEA-B989-AA4A72EAA62D}"/>
              </a:ext>
            </a:extLst>
          </p:cNvPr>
          <p:cNvSpPr/>
          <p:nvPr/>
        </p:nvSpPr>
        <p:spPr>
          <a:xfrm>
            <a:off x="281961" y="5920140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7DFCAB-09EF-4F09-A626-E8417446459F}"/>
              </a:ext>
            </a:extLst>
          </p:cNvPr>
          <p:cNvSpPr/>
          <p:nvPr/>
        </p:nvSpPr>
        <p:spPr>
          <a:xfrm>
            <a:off x="281960" y="6274768"/>
            <a:ext cx="311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8E296-0E25-41FF-ABD3-A83C58FB7C1B}"/>
              </a:ext>
            </a:extLst>
          </p:cNvPr>
          <p:cNvSpPr txBox="1"/>
          <p:nvPr/>
        </p:nvSpPr>
        <p:spPr>
          <a:xfrm>
            <a:off x="593263" y="5543456"/>
            <a:ext cx="1008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clone </a:t>
            </a:r>
            <a:r>
              <a:rPr lang="en-US" altLang="ko-KR" dirty="0">
                <a:hlinkClick r:id="rId3"/>
              </a:rPr>
              <a:t>https://github.com/Unity-Technologies/ml-agents.git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BB059-114C-45DA-B15D-947C142E08FF}"/>
              </a:ext>
            </a:extLst>
          </p:cNvPr>
          <p:cNvSpPr txBox="1"/>
          <p:nvPr/>
        </p:nvSpPr>
        <p:spPr>
          <a:xfrm>
            <a:off x="593263" y="5994825"/>
            <a:ext cx="74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cd (</a:t>
            </a:r>
            <a:r>
              <a:rPr lang="ko-KR" altLang="en-US" dirty="0"/>
              <a:t>자신이 </a:t>
            </a:r>
            <a:r>
              <a:rPr lang="en-US" altLang="ko-KR" dirty="0"/>
              <a:t>ml-agents</a:t>
            </a:r>
            <a:r>
              <a:rPr lang="ko-KR" altLang="en-US" dirty="0"/>
              <a:t>를 설치한 </a:t>
            </a:r>
            <a:r>
              <a:rPr lang="ko-KR" altLang="en-US" dirty="0" err="1"/>
              <a:t>풀더</a:t>
            </a:r>
            <a:r>
              <a:rPr lang="en-US" altLang="ko-KR" dirty="0"/>
              <a:t>)\ml-agents\ml-agents </a:t>
            </a:r>
            <a:r>
              <a:rPr lang="ko-KR" altLang="en-US" dirty="0"/>
              <a:t>를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793B7C-8E33-4798-BD37-2B8CE06BDD8E}"/>
              </a:ext>
            </a:extLst>
          </p:cNvPr>
          <p:cNvSpPr txBox="1"/>
          <p:nvPr/>
        </p:nvSpPr>
        <p:spPr>
          <a:xfrm>
            <a:off x="593263" y="6297017"/>
            <a:ext cx="77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pip install -e . </a:t>
            </a:r>
            <a:r>
              <a:rPr lang="ko-KR" altLang="en-US" dirty="0"/>
              <a:t>를 입력</a:t>
            </a:r>
          </a:p>
        </p:txBody>
      </p:sp>
    </p:spTree>
    <p:extLst>
      <p:ext uri="{BB962C8B-B14F-4D97-AF65-F5344CB8AC3E}">
        <p14:creationId xmlns:p14="http://schemas.microsoft.com/office/powerpoint/2010/main" val="299043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1325</Words>
  <Application>Microsoft Office PowerPoint</Application>
  <PresentationFormat>와이드스크린</PresentationFormat>
  <Paragraphs>194</Paragraphs>
  <Slides>54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-apple-system</vt:lpstr>
      <vt:lpstr>Arial Unicode MS</vt:lpstr>
      <vt:lpstr>SFMono-Regular</vt:lpstr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juhwak</dc:creator>
  <cp:lastModifiedBy>juhwak</cp:lastModifiedBy>
  <cp:revision>54</cp:revision>
  <dcterms:created xsi:type="dcterms:W3CDTF">2019-02-28T13:03:56Z</dcterms:created>
  <dcterms:modified xsi:type="dcterms:W3CDTF">2019-04-06T14:49:45Z</dcterms:modified>
</cp:coreProperties>
</file>